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8" r:id="rId2"/>
  </p:sldIdLst>
  <p:sldSz cx="21396325" cy="302672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26" d="100"/>
          <a:sy n="26" d="100"/>
        </p:scale>
        <p:origin x="309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725" y="4953466"/>
            <a:ext cx="18186876" cy="10537496"/>
          </a:xfrm>
        </p:spPr>
        <p:txBody>
          <a:bodyPr anchor="b"/>
          <a:lstStyle>
            <a:lvl1pPr algn="ctr">
              <a:defRPr sz="14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4541" y="15897328"/>
            <a:ext cx="16047244" cy="7307583"/>
          </a:xfrm>
        </p:spPr>
        <p:txBody>
          <a:bodyPr/>
          <a:lstStyle>
            <a:lvl1pPr marL="0" indent="0" algn="ctr">
              <a:buNone/>
              <a:defRPr sz="5616"/>
            </a:lvl1pPr>
            <a:lvl2pPr marL="1069802" indent="0" algn="ctr">
              <a:buNone/>
              <a:defRPr sz="4680"/>
            </a:lvl2pPr>
            <a:lvl3pPr marL="2139605" indent="0" algn="ctr">
              <a:buNone/>
              <a:defRPr sz="4212"/>
            </a:lvl3pPr>
            <a:lvl4pPr marL="3209407" indent="0" algn="ctr">
              <a:buNone/>
              <a:defRPr sz="3744"/>
            </a:lvl4pPr>
            <a:lvl5pPr marL="4279209" indent="0" algn="ctr">
              <a:buNone/>
              <a:defRPr sz="3744"/>
            </a:lvl5pPr>
            <a:lvl6pPr marL="5349011" indent="0" algn="ctr">
              <a:buNone/>
              <a:defRPr sz="3744"/>
            </a:lvl6pPr>
            <a:lvl7pPr marL="6418814" indent="0" algn="ctr">
              <a:buNone/>
              <a:defRPr sz="3744"/>
            </a:lvl7pPr>
            <a:lvl8pPr marL="7488616" indent="0" algn="ctr">
              <a:buNone/>
              <a:defRPr sz="3744"/>
            </a:lvl8pPr>
            <a:lvl9pPr marL="8558418" indent="0" algn="ctr">
              <a:buNone/>
              <a:defRPr sz="37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2F3A-8552-49A3-AE2B-A4071F560639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2BD7-209E-4B08-947D-C20A999E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06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2F3A-8552-49A3-AE2B-A4071F560639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2BD7-209E-4B08-947D-C20A999E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5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11746" y="1611452"/>
            <a:ext cx="4613583" cy="25650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998" y="1611452"/>
            <a:ext cx="13573294" cy="25650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2F3A-8552-49A3-AE2B-A4071F560639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2BD7-209E-4B08-947D-C20A999E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28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660415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2F3A-8552-49A3-AE2B-A4071F560639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2BD7-209E-4B08-947D-C20A999E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5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9855" y="7545809"/>
            <a:ext cx="18454330" cy="12590343"/>
          </a:xfrm>
        </p:spPr>
        <p:txBody>
          <a:bodyPr anchor="b"/>
          <a:lstStyle>
            <a:lvl1pPr>
              <a:defRPr sz="14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9855" y="20255262"/>
            <a:ext cx="18454330" cy="6620964"/>
          </a:xfrm>
        </p:spPr>
        <p:txBody>
          <a:bodyPr/>
          <a:lstStyle>
            <a:lvl1pPr marL="0" indent="0">
              <a:buNone/>
              <a:defRPr sz="5616">
                <a:solidFill>
                  <a:schemeClr val="tx1"/>
                </a:solidFill>
              </a:defRPr>
            </a:lvl1pPr>
            <a:lvl2pPr marL="1069802" indent="0">
              <a:buNone/>
              <a:defRPr sz="4680">
                <a:solidFill>
                  <a:schemeClr val="tx1">
                    <a:tint val="75000"/>
                  </a:schemeClr>
                </a:solidFill>
              </a:defRPr>
            </a:lvl2pPr>
            <a:lvl3pPr marL="2139605" indent="0">
              <a:buNone/>
              <a:defRPr sz="4212">
                <a:solidFill>
                  <a:schemeClr val="tx1">
                    <a:tint val="75000"/>
                  </a:schemeClr>
                </a:solidFill>
              </a:defRPr>
            </a:lvl3pPr>
            <a:lvl4pPr marL="3209407" indent="0">
              <a:buNone/>
              <a:defRPr sz="3744">
                <a:solidFill>
                  <a:schemeClr val="tx1">
                    <a:tint val="75000"/>
                  </a:schemeClr>
                </a:solidFill>
              </a:defRPr>
            </a:lvl4pPr>
            <a:lvl5pPr marL="4279209" indent="0">
              <a:buNone/>
              <a:defRPr sz="3744">
                <a:solidFill>
                  <a:schemeClr val="tx1">
                    <a:tint val="75000"/>
                  </a:schemeClr>
                </a:solidFill>
              </a:defRPr>
            </a:lvl5pPr>
            <a:lvl6pPr marL="5349011" indent="0">
              <a:buNone/>
              <a:defRPr sz="3744">
                <a:solidFill>
                  <a:schemeClr val="tx1">
                    <a:tint val="75000"/>
                  </a:schemeClr>
                </a:solidFill>
              </a:defRPr>
            </a:lvl6pPr>
            <a:lvl7pPr marL="6418814" indent="0">
              <a:buNone/>
              <a:defRPr sz="3744">
                <a:solidFill>
                  <a:schemeClr val="tx1">
                    <a:tint val="75000"/>
                  </a:schemeClr>
                </a:solidFill>
              </a:defRPr>
            </a:lvl7pPr>
            <a:lvl8pPr marL="7488616" indent="0">
              <a:buNone/>
              <a:defRPr sz="3744">
                <a:solidFill>
                  <a:schemeClr val="tx1">
                    <a:tint val="75000"/>
                  </a:schemeClr>
                </a:solidFill>
              </a:defRPr>
            </a:lvl8pPr>
            <a:lvl9pPr marL="8558418" indent="0">
              <a:buNone/>
              <a:defRPr sz="37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2F3A-8552-49A3-AE2B-A4071F560639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2BD7-209E-4B08-947D-C20A999E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686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997" y="8057261"/>
            <a:ext cx="9093438" cy="1920430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31890" y="8057261"/>
            <a:ext cx="9093438" cy="1920430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2F3A-8552-49A3-AE2B-A4071F560639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2BD7-209E-4B08-947D-C20A999E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70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84" y="1611459"/>
            <a:ext cx="18454330" cy="58502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87" y="7419688"/>
            <a:ext cx="9051647" cy="3636275"/>
          </a:xfrm>
        </p:spPr>
        <p:txBody>
          <a:bodyPr anchor="b"/>
          <a:lstStyle>
            <a:lvl1pPr marL="0" indent="0">
              <a:buNone/>
              <a:defRPr sz="5616" b="1"/>
            </a:lvl1pPr>
            <a:lvl2pPr marL="1069802" indent="0">
              <a:buNone/>
              <a:defRPr sz="4680" b="1"/>
            </a:lvl2pPr>
            <a:lvl3pPr marL="2139605" indent="0">
              <a:buNone/>
              <a:defRPr sz="4212" b="1"/>
            </a:lvl3pPr>
            <a:lvl4pPr marL="3209407" indent="0">
              <a:buNone/>
              <a:defRPr sz="3744" b="1"/>
            </a:lvl4pPr>
            <a:lvl5pPr marL="4279209" indent="0">
              <a:buNone/>
              <a:defRPr sz="3744" b="1"/>
            </a:lvl5pPr>
            <a:lvl6pPr marL="5349011" indent="0">
              <a:buNone/>
              <a:defRPr sz="3744" b="1"/>
            </a:lvl6pPr>
            <a:lvl7pPr marL="6418814" indent="0">
              <a:buNone/>
              <a:defRPr sz="3744" b="1"/>
            </a:lvl7pPr>
            <a:lvl8pPr marL="7488616" indent="0">
              <a:buNone/>
              <a:defRPr sz="3744" b="1"/>
            </a:lvl8pPr>
            <a:lvl9pPr marL="8558418" indent="0">
              <a:buNone/>
              <a:defRPr sz="37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3787" y="11055963"/>
            <a:ext cx="9051647" cy="162616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31891" y="7419688"/>
            <a:ext cx="9096225" cy="3636275"/>
          </a:xfrm>
        </p:spPr>
        <p:txBody>
          <a:bodyPr anchor="b"/>
          <a:lstStyle>
            <a:lvl1pPr marL="0" indent="0">
              <a:buNone/>
              <a:defRPr sz="5616" b="1"/>
            </a:lvl1pPr>
            <a:lvl2pPr marL="1069802" indent="0">
              <a:buNone/>
              <a:defRPr sz="4680" b="1"/>
            </a:lvl2pPr>
            <a:lvl3pPr marL="2139605" indent="0">
              <a:buNone/>
              <a:defRPr sz="4212" b="1"/>
            </a:lvl3pPr>
            <a:lvl4pPr marL="3209407" indent="0">
              <a:buNone/>
              <a:defRPr sz="3744" b="1"/>
            </a:lvl4pPr>
            <a:lvl5pPr marL="4279209" indent="0">
              <a:buNone/>
              <a:defRPr sz="3744" b="1"/>
            </a:lvl5pPr>
            <a:lvl6pPr marL="5349011" indent="0">
              <a:buNone/>
              <a:defRPr sz="3744" b="1"/>
            </a:lvl6pPr>
            <a:lvl7pPr marL="6418814" indent="0">
              <a:buNone/>
              <a:defRPr sz="3744" b="1"/>
            </a:lvl7pPr>
            <a:lvl8pPr marL="7488616" indent="0">
              <a:buNone/>
              <a:defRPr sz="3744" b="1"/>
            </a:lvl8pPr>
            <a:lvl9pPr marL="8558418" indent="0">
              <a:buNone/>
              <a:defRPr sz="37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31891" y="11055963"/>
            <a:ext cx="9096225" cy="162616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2F3A-8552-49A3-AE2B-A4071F560639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2BD7-209E-4B08-947D-C20A999E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36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2F3A-8552-49A3-AE2B-A4071F560639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2BD7-209E-4B08-947D-C20A999E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94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2F3A-8552-49A3-AE2B-A4071F560639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2BD7-209E-4B08-947D-C20A999E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51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84" y="2017818"/>
            <a:ext cx="6900872" cy="7062364"/>
          </a:xfrm>
        </p:spPr>
        <p:txBody>
          <a:bodyPr anchor="b"/>
          <a:lstStyle>
            <a:lvl1pPr>
              <a:defRPr sz="74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6225" y="4357934"/>
            <a:ext cx="10831890" cy="21509383"/>
          </a:xfrm>
        </p:spPr>
        <p:txBody>
          <a:bodyPr/>
          <a:lstStyle>
            <a:lvl1pPr>
              <a:defRPr sz="7488"/>
            </a:lvl1pPr>
            <a:lvl2pPr>
              <a:defRPr sz="6552"/>
            </a:lvl2pPr>
            <a:lvl3pPr>
              <a:defRPr sz="5616"/>
            </a:lvl3pPr>
            <a:lvl4pPr>
              <a:defRPr sz="4680"/>
            </a:lvl4pPr>
            <a:lvl5pPr>
              <a:defRPr sz="4680"/>
            </a:lvl5pPr>
            <a:lvl6pPr>
              <a:defRPr sz="4680"/>
            </a:lvl6pPr>
            <a:lvl7pPr>
              <a:defRPr sz="4680"/>
            </a:lvl7pPr>
            <a:lvl8pPr>
              <a:defRPr sz="4680"/>
            </a:lvl8pPr>
            <a:lvl9pPr>
              <a:defRPr sz="468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784" y="9080183"/>
            <a:ext cx="6900872" cy="16822161"/>
          </a:xfrm>
        </p:spPr>
        <p:txBody>
          <a:bodyPr/>
          <a:lstStyle>
            <a:lvl1pPr marL="0" indent="0">
              <a:buNone/>
              <a:defRPr sz="3744"/>
            </a:lvl1pPr>
            <a:lvl2pPr marL="1069802" indent="0">
              <a:buNone/>
              <a:defRPr sz="3276"/>
            </a:lvl2pPr>
            <a:lvl3pPr marL="2139605" indent="0">
              <a:buNone/>
              <a:defRPr sz="2808"/>
            </a:lvl3pPr>
            <a:lvl4pPr marL="3209407" indent="0">
              <a:buNone/>
              <a:defRPr sz="2340"/>
            </a:lvl4pPr>
            <a:lvl5pPr marL="4279209" indent="0">
              <a:buNone/>
              <a:defRPr sz="2340"/>
            </a:lvl5pPr>
            <a:lvl6pPr marL="5349011" indent="0">
              <a:buNone/>
              <a:defRPr sz="2340"/>
            </a:lvl6pPr>
            <a:lvl7pPr marL="6418814" indent="0">
              <a:buNone/>
              <a:defRPr sz="2340"/>
            </a:lvl7pPr>
            <a:lvl8pPr marL="7488616" indent="0">
              <a:buNone/>
              <a:defRPr sz="2340"/>
            </a:lvl8pPr>
            <a:lvl9pPr marL="8558418" indent="0">
              <a:buNone/>
              <a:defRPr sz="234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2F3A-8552-49A3-AE2B-A4071F560639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2BD7-209E-4B08-947D-C20A999E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72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84" y="2017818"/>
            <a:ext cx="6900872" cy="7062364"/>
          </a:xfrm>
        </p:spPr>
        <p:txBody>
          <a:bodyPr anchor="b"/>
          <a:lstStyle>
            <a:lvl1pPr>
              <a:defRPr sz="74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6225" y="4357934"/>
            <a:ext cx="10831890" cy="21509383"/>
          </a:xfrm>
        </p:spPr>
        <p:txBody>
          <a:bodyPr anchor="t"/>
          <a:lstStyle>
            <a:lvl1pPr marL="0" indent="0">
              <a:buNone/>
              <a:defRPr sz="7488"/>
            </a:lvl1pPr>
            <a:lvl2pPr marL="1069802" indent="0">
              <a:buNone/>
              <a:defRPr sz="6552"/>
            </a:lvl2pPr>
            <a:lvl3pPr marL="2139605" indent="0">
              <a:buNone/>
              <a:defRPr sz="5616"/>
            </a:lvl3pPr>
            <a:lvl4pPr marL="3209407" indent="0">
              <a:buNone/>
              <a:defRPr sz="4680"/>
            </a:lvl4pPr>
            <a:lvl5pPr marL="4279209" indent="0">
              <a:buNone/>
              <a:defRPr sz="4680"/>
            </a:lvl5pPr>
            <a:lvl6pPr marL="5349011" indent="0">
              <a:buNone/>
              <a:defRPr sz="4680"/>
            </a:lvl6pPr>
            <a:lvl7pPr marL="6418814" indent="0">
              <a:buNone/>
              <a:defRPr sz="4680"/>
            </a:lvl7pPr>
            <a:lvl8pPr marL="7488616" indent="0">
              <a:buNone/>
              <a:defRPr sz="4680"/>
            </a:lvl8pPr>
            <a:lvl9pPr marL="8558418" indent="0">
              <a:buNone/>
              <a:defRPr sz="46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784" y="9080183"/>
            <a:ext cx="6900872" cy="16822161"/>
          </a:xfrm>
        </p:spPr>
        <p:txBody>
          <a:bodyPr/>
          <a:lstStyle>
            <a:lvl1pPr marL="0" indent="0">
              <a:buNone/>
              <a:defRPr sz="3744"/>
            </a:lvl1pPr>
            <a:lvl2pPr marL="1069802" indent="0">
              <a:buNone/>
              <a:defRPr sz="3276"/>
            </a:lvl2pPr>
            <a:lvl3pPr marL="2139605" indent="0">
              <a:buNone/>
              <a:defRPr sz="2808"/>
            </a:lvl3pPr>
            <a:lvl4pPr marL="3209407" indent="0">
              <a:buNone/>
              <a:defRPr sz="2340"/>
            </a:lvl4pPr>
            <a:lvl5pPr marL="4279209" indent="0">
              <a:buNone/>
              <a:defRPr sz="2340"/>
            </a:lvl5pPr>
            <a:lvl6pPr marL="5349011" indent="0">
              <a:buNone/>
              <a:defRPr sz="2340"/>
            </a:lvl6pPr>
            <a:lvl7pPr marL="6418814" indent="0">
              <a:buNone/>
              <a:defRPr sz="2340"/>
            </a:lvl7pPr>
            <a:lvl8pPr marL="7488616" indent="0">
              <a:buNone/>
              <a:defRPr sz="2340"/>
            </a:lvl8pPr>
            <a:lvl9pPr marL="8558418" indent="0">
              <a:buNone/>
              <a:defRPr sz="234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2F3A-8552-49A3-AE2B-A4071F560639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2BD7-209E-4B08-947D-C20A999E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80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998" y="1611459"/>
            <a:ext cx="18454330" cy="585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998" y="8057261"/>
            <a:ext cx="18454330" cy="19204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997" y="28053287"/>
            <a:ext cx="4814173" cy="1611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02F3A-8552-49A3-AE2B-A4071F560639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7533" y="28053287"/>
            <a:ext cx="7221260" cy="1611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11155" y="28053287"/>
            <a:ext cx="4814173" cy="1611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32BD7-209E-4B08-947D-C20A999E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8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2139605" rtl="0" eaLnBrk="1" latinLnBrk="0" hangingPunct="1">
        <a:lnSpc>
          <a:spcPct val="90000"/>
        </a:lnSpc>
        <a:spcBef>
          <a:spcPct val="0"/>
        </a:spcBef>
        <a:buNone/>
        <a:defRPr sz="102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901" indent="-534901" algn="l" defTabSz="2139605" rtl="0" eaLnBrk="1" latinLnBrk="0" hangingPunct="1">
        <a:lnSpc>
          <a:spcPct val="90000"/>
        </a:lnSpc>
        <a:spcBef>
          <a:spcPts val="2340"/>
        </a:spcBef>
        <a:buFont typeface="Arial" panose="020B0604020202020204" pitchFamily="34" charset="0"/>
        <a:buChar char="•"/>
        <a:defRPr sz="6552" kern="1200">
          <a:solidFill>
            <a:schemeClr val="tx1"/>
          </a:solidFill>
          <a:latin typeface="+mn-lt"/>
          <a:ea typeface="+mn-ea"/>
          <a:cs typeface="+mn-cs"/>
        </a:defRPr>
      </a:lvl1pPr>
      <a:lvl2pPr marL="1604703" indent="-534901" algn="l" defTabSz="213960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5616" kern="1200">
          <a:solidFill>
            <a:schemeClr val="tx1"/>
          </a:solidFill>
          <a:latin typeface="+mn-lt"/>
          <a:ea typeface="+mn-ea"/>
          <a:cs typeface="+mn-cs"/>
        </a:defRPr>
      </a:lvl2pPr>
      <a:lvl3pPr marL="2674506" indent="-534901" algn="l" defTabSz="213960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680" kern="1200">
          <a:solidFill>
            <a:schemeClr val="tx1"/>
          </a:solidFill>
          <a:latin typeface="+mn-lt"/>
          <a:ea typeface="+mn-ea"/>
          <a:cs typeface="+mn-cs"/>
        </a:defRPr>
      </a:lvl3pPr>
      <a:lvl4pPr marL="3744308" indent="-534901" algn="l" defTabSz="213960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2" kern="1200">
          <a:solidFill>
            <a:schemeClr val="tx1"/>
          </a:solidFill>
          <a:latin typeface="+mn-lt"/>
          <a:ea typeface="+mn-ea"/>
          <a:cs typeface="+mn-cs"/>
        </a:defRPr>
      </a:lvl4pPr>
      <a:lvl5pPr marL="4814110" indent="-534901" algn="l" defTabSz="213960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2" kern="1200">
          <a:solidFill>
            <a:schemeClr val="tx1"/>
          </a:solidFill>
          <a:latin typeface="+mn-lt"/>
          <a:ea typeface="+mn-ea"/>
          <a:cs typeface="+mn-cs"/>
        </a:defRPr>
      </a:lvl5pPr>
      <a:lvl6pPr marL="5883913" indent="-534901" algn="l" defTabSz="213960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2" kern="1200">
          <a:solidFill>
            <a:schemeClr val="tx1"/>
          </a:solidFill>
          <a:latin typeface="+mn-lt"/>
          <a:ea typeface="+mn-ea"/>
          <a:cs typeface="+mn-cs"/>
        </a:defRPr>
      </a:lvl6pPr>
      <a:lvl7pPr marL="6953715" indent="-534901" algn="l" defTabSz="213960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2" kern="1200">
          <a:solidFill>
            <a:schemeClr val="tx1"/>
          </a:solidFill>
          <a:latin typeface="+mn-lt"/>
          <a:ea typeface="+mn-ea"/>
          <a:cs typeface="+mn-cs"/>
        </a:defRPr>
      </a:lvl7pPr>
      <a:lvl8pPr marL="8023517" indent="-534901" algn="l" defTabSz="213960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2" kern="1200">
          <a:solidFill>
            <a:schemeClr val="tx1"/>
          </a:solidFill>
          <a:latin typeface="+mn-lt"/>
          <a:ea typeface="+mn-ea"/>
          <a:cs typeface="+mn-cs"/>
        </a:defRPr>
      </a:lvl8pPr>
      <a:lvl9pPr marL="9093319" indent="-534901" algn="l" defTabSz="213960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1pPr>
      <a:lvl2pPr marL="1069802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2pPr>
      <a:lvl3pPr marL="2139605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3pPr>
      <a:lvl4pPr marL="3209407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4pPr>
      <a:lvl5pPr marL="4279209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5pPr>
      <a:lvl6pPr marL="5349011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6pPr>
      <a:lvl7pPr marL="6418814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7pPr>
      <a:lvl8pPr marL="7488616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8pPr>
      <a:lvl9pPr marL="8558418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1181"/>
            <a:ext cx="21396325" cy="30226000"/>
          </a:xfrm>
          <a:prstGeom prst="rect">
            <a:avLst/>
          </a:prstGeom>
        </p:spPr>
      </p:pic>
      <p:sp>
        <p:nvSpPr>
          <p:cNvPr id="3" name="Shape 26"/>
          <p:cNvSpPr/>
          <p:nvPr/>
        </p:nvSpPr>
        <p:spPr>
          <a:xfrm>
            <a:off x="276960" y="27929645"/>
            <a:ext cx="23497441" cy="10184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6618" tIns="16618" rIns="16618" bIns="16618">
            <a:spAutoFit/>
          </a:bodyPr>
          <a:lstStyle/>
          <a:p>
            <a:pPr defTabSz="533400">
              <a:defRPr sz="1000" b="1">
                <a:solidFill>
                  <a:srgbClr val="000099"/>
                </a:solidFill>
              </a:defRPr>
            </a:pPr>
            <a:r>
              <a:rPr sz="3200" dirty="0"/>
              <a:t>Category: </a:t>
            </a:r>
            <a:r>
              <a:rPr lang="en-US" altLang="en-US" sz="3200" b="1" dirty="0">
                <a:solidFill>
                  <a:srgbClr val="000099"/>
                </a:solidFill>
              </a:rPr>
              <a:t>XXX</a:t>
            </a:r>
            <a:r>
              <a:rPr sz="3200" dirty="0"/>
              <a:t>     </a:t>
            </a:r>
            <a:r>
              <a:rPr lang="en-SG" sz="3200" dirty="0"/>
              <a:t>                                                                                                                            </a:t>
            </a:r>
            <a:r>
              <a:rPr sz="3200" dirty="0"/>
              <a:t>Student: </a:t>
            </a:r>
            <a:r>
              <a:rPr lang="en-SG" sz="3200" dirty="0"/>
              <a:t>XXX</a:t>
            </a:r>
            <a:endParaRPr sz="3200" dirty="0"/>
          </a:p>
          <a:p>
            <a:pPr defTabSz="533400">
              <a:defRPr sz="1000" b="1">
                <a:solidFill>
                  <a:srgbClr val="000099"/>
                </a:solidFill>
              </a:defRPr>
            </a:pPr>
            <a:r>
              <a:rPr sz="3200" dirty="0"/>
              <a:t>School of </a:t>
            </a:r>
            <a:r>
              <a:rPr lang="en-SG" sz="3200" dirty="0"/>
              <a:t>XXX                                                                                                                                  Project ID: XXX</a:t>
            </a:r>
            <a:endParaRPr sz="3200" dirty="0"/>
          </a:p>
        </p:txBody>
      </p:sp>
      <p:sp>
        <p:nvSpPr>
          <p:cNvPr id="4" name="Shape 27"/>
          <p:cNvSpPr/>
          <p:nvPr/>
        </p:nvSpPr>
        <p:spPr>
          <a:xfrm>
            <a:off x="276960" y="28948091"/>
            <a:ext cx="21119366" cy="476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6618" tIns="16618" rIns="16618" bIns="16618">
            <a:spAutoFit/>
          </a:bodyPr>
          <a:lstStyle/>
          <a:p>
            <a:pPr defTabSz="533400">
              <a:lnSpc>
                <a:spcPct val="90000"/>
              </a:lnSpc>
              <a:defRPr sz="1000" b="1">
                <a:solidFill>
                  <a:srgbClr val="000099"/>
                </a:solidFill>
              </a:defRPr>
            </a:pPr>
            <a:r>
              <a:rPr sz="3200" dirty="0"/>
              <a:t>Supervisor: </a:t>
            </a:r>
            <a:r>
              <a:rPr lang="en-SG" sz="3200" dirty="0"/>
              <a:t>XXX                                                                                                                              </a:t>
            </a:r>
            <a:r>
              <a:rPr lang="en-US" sz="3200" b="1" dirty="0"/>
              <a:t>Collaborators*/Co-supervisors*: XXX </a:t>
            </a:r>
            <a:endParaRPr sz="3200" dirty="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53354" y="13645163"/>
            <a:ext cx="12168554" cy="25545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defTabSz="957262" hangingPunct="0"/>
            <a:r>
              <a:rPr lang="en-SG" sz="4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Fill in contents of the poster within the white area </a:t>
            </a:r>
          </a:p>
          <a:p>
            <a:pPr algn="ctr" defTabSz="957262" hangingPunct="0"/>
            <a:r>
              <a:rPr lang="en-SG" sz="4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(Below poster title and above red border). </a:t>
            </a:r>
          </a:p>
          <a:p>
            <a:pPr algn="ctr" defTabSz="957262" hangingPunct="0"/>
            <a:endParaRPr lang="en-SG" sz="4000" dirty="0"/>
          </a:p>
          <a:p>
            <a:pPr algn="ctr" defTabSz="957262" hangingPunct="0"/>
            <a:r>
              <a:rPr lang="en-SG" sz="4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 not alter template design.</a:t>
            </a:r>
            <a:endParaRPr lang="en-US" sz="4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3450" y="4784136"/>
            <a:ext cx="12278458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defTabSz="957262" hangingPunct="0"/>
            <a:r>
              <a:rPr lang="en-SG" sz="72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INSERT POSTER TITLE HERE</a:t>
            </a:r>
            <a:endParaRPr lang="en-US" sz="72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C144C1A-EF03-44CD-88C4-EAB0CC0DDE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" y="21653"/>
            <a:ext cx="21390864" cy="3022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37402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50</Words>
  <Application>Microsoft Office PowerPoint</Application>
  <PresentationFormat>自定义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</vt:lpstr>
      <vt:lpstr>Office Theme</vt:lpstr>
      <vt:lpstr>PowerPoint 演示文稿</vt:lpstr>
    </vt:vector>
  </TitlesOfParts>
  <Company>Nanyang Technological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Janis Wong Li Ling</dc:creator>
  <cp:lastModifiedBy>#YONG HAO#</cp:lastModifiedBy>
  <cp:revision>10</cp:revision>
  <dcterms:created xsi:type="dcterms:W3CDTF">2017-12-27T07:04:48Z</dcterms:created>
  <dcterms:modified xsi:type="dcterms:W3CDTF">2019-02-07T03:23:36Z</dcterms:modified>
</cp:coreProperties>
</file>