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4" d="100"/>
          <a:sy n="84" d="100"/>
        </p:scale>
        <p:origin x="-140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792088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Московский Авиационный Институт</a:t>
            </a:r>
            <a:br>
              <a:rPr lang="ru-RU" sz="2400" dirty="0" smtClean="0"/>
            </a:br>
            <a:r>
              <a:rPr lang="ru-RU" sz="2400" dirty="0" smtClean="0"/>
              <a:t>(национальный исследовательский университет)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7406640" cy="2808312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/>
              <a:t>Научно-практическая работа на тему «Программа автоматизации тестирования случайных последовательностей»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94928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 студент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8О-310</a:t>
            </a:r>
            <a:r>
              <a:rPr lang="ru-RU" dirty="0" smtClean="0"/>
              <a:t>БЦк группы </a:t>
            </a:r>
            <a:r>
              <a:rPr lang="ru-RU" dirty="0" err="1" smtClean="0"/>
              <a:t>Эйхорн</a:t>
            </a:r>
            <a:r>
              <a:rPr lang="ru-RU" dirty="0" smtClean="0"/>
              <a:t> А.В.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ктн</a:t>
            </a:r>
            <a:r>
              <a:rPr lang="ru-RU" dirty="0" smtClean="0"/>
              <a:t> Букин Артём Геннадьевич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792088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Выводы по проделанной работе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196752"/>
            <a:ext cx="7406640" cy="41044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В ходе выполнения данной научно-практической работы были проанализированы генераторы случайных чисел, их достоинства и недостатки. </a:t>
            </a:r>
          </a:p>
          <a:p>
            <a:pPr algn="just"/>
            <a:r>
              <a:rPr lang="ru-RU" dirty="0" smtClean="0"/>
              <a:t>Также были рассмотрены системы статистических тестов для генераторов случайных последовательностей. На основе их анализа было решено использовать систему тестов </a:t>
            </a:r>
            <a:r>
              <a:rPr lang="en-US" dirty="0" smtClean="0"/>
              <a:t>DIEHARD </a:t>
            </a:r>
            <a:r>
              <a:rPr lang="ru-RU" dirty="0" smtClean="0"/>
              <a:t>в программе автоматизации тестирования случайных последовательностей.</a:t>
            </a:r>
          </a:p>
          <a:p>
            <a:pPr algn="just"/>
            <a:r>
              <a:rPr lang="ru-RU" dirty="0" smtClean="0"/>
              <a:t>Были разработана программа для автоматизации тестирования </a:t>
            </a:r>
            <a:r>
              <a:rPr lang="ru-RU" smtClean="0"/>
              <a:t>случайных последовательностей.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2420888"/>
            <a:ext cx="7406640" cy="1008112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Доклад завершён.</a:t>
            </a:r>
            <a:br>
              <a:rPr lang="ru-RU" sz="2800" dirty="0" smtClean="0"/>
            </a:br>
            <a:r>
              <a:rPr lang="ru-RU" sz="2800" dirty="0" smtClean="0"/>
              <a:t>Спасибо за внимание.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576064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Цель, задачи данной работы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196752"/>
            <a:ext cx="7406640" cy="4104456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Цель работы – разработка программы, позволяющей автоматизировать процесс  тестирования случайных последовательностей.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- дать основные понятия и определения в предметной области;</a:t>
            </a:r>
          </a:p>
          <a:p>
            <a:r>
              <a:rPr lang="ru-RU" dirty="0" smtClean="0"/>
              <a:t>- </a:t>
            </a:r>
            <a:r>
              <a:rPr lang="ru-RU" dirty="0" smtClean="0"/>
              <a:t>рассмотреть системы статистических тестов;</a:t>
            </a:r>
          </a:p>
          <a:p>
            <a:r>
              <a:rPr lang="ru-RU" dirty="0" smtClean="0"/>
              <a:t>- проработать основной функционал программы;</a:t>
            </a:r>
          </a:p>
          <a:p>
            <a:r>
              <a:rPr lang="ru-RU" dirty="0" smtClean="0"/>
              <a:t>- </a:t>
            </a:r>
            <a:r>
              <a:rPr lang="ru-RU" dirty="0" smtClean="0"/>
              <a:t>оценить полученные результаты.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792088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Актуальность данной задачи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7406640" cy="4104456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Современная информатика широко использует случайные числа в самых разных </a:t>
            </a:r>
            <a:r>
              <a:rPr lang="ru-RU" dirty="0" smtClean="0"/>
              <a:t>приложениях: </a:t>
            </a:r>
          </a:p>
          <a:p>
            <a:pPr algn="just"/>
            <a:r>
              <a:rPr lang="ru-RU" dirty="0" smtClean="0"/>
              <a:t>- математическое моделирование;</a:t>
            </a:r>
          </a:p>
          <a:p>
            <a:r>
              <a:rPr lang="ru-RU" dirty="0" smtClean="0"/>
              <a:t>- выборка;</a:t>
            </a:r>
            <a:endParaRPr lang="ru-RU" dirty="0" smtClean="0"/>
          </a:p>
          <a:p>
            <a:r>
              <a:rPr lang="ru-RU" dirty="0" smtClean="0"/>
              <a:t>- численный анализ;</a:t>
            </a:r>
            <a:endParaRPr lang="ru-RU" dirty="0" smtClean="0"/>
          </a:p>
          <a:p>
            <a:r>
              <a:rPr lang="ru-RU" dirty="0" smtClean="0"/>
              <a:t>- программирование </a:t>
            </a:r>
            <a:r>
              <a:rPr lang="ru-RU" dirty="0" smtClean="0"/>
              <a:t>для вычислительных </a:t>
            </a:r>
            <a:r>
              <a:rPr lang="ru-RU" dirty="0" smtClean="0"/>
              <a:t>машин;</a:t>
            </a:r>
            <a:endParaRPr lang="ru-RU" dirty="0" smtClean="0"/>
          </a:p>
          <a:p>
            <a:pPr algn="just"/>
            <a:r>
              <a:rPr lang="ru-RU" dirty="0" smtClean="0"/>
              <a:t>-</a:t>
            </a:r>
            <a:r>
              <a:rPr lang="ru-RU" dirty="0" smtClean="0"/>
              <a:t> </a:t>
            </a:r>
            <a:r>
              <a:rPr lang="ru-RU" dirty="0" smtClean="0"/>
              <a:t>криптографии</a:t>
            </a:r>
            <a:r>
              <a:rPr lang="ru-RU" dirty="0" smtClean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576064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Генераторы случайных чисел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196752"/>
            <a:ext cx="7406640" cy="4104456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Примеры генераторов: </a:t>
            </a:r>
            <a:r>
              <a:rPr lang="en-US" dirty="0" smtClean="0"/>
              <a:t>/dev/random</a:t>
            </a:r>
            <a:r>
              <a:rPr lang="ru-RU" dirty="0" smtClean="0"/>
              <a:t>, линейный конгруэнтный метод, </a:t>
            </a:r>
            <a:r>
              <a:rPr lang="en-US" dirty="0" err="1" smtClean="0"/>
              <a:t>RdRand</a:t>
            </a:r>
            <a:r>
              <a:rPr lang="ru-RU" dirty="0" smtClean="0"/>
              <a:t> и т.п.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Криптографическая стойкость генераторов.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 smtClean="0"/>
              <a:t>тестирования генераторов используются системы статистических тестов.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792088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Системы статистических тестов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196752"/>
            <a:ext cx="7406640" cy="4104456"/>
          </a:xfrm>
        </p:spPr>
        <p:txBody>
          <a:bodyPr/>
          <a:lstStyle/>
          <a:p>
            <a:r>
              <a:rPr lang="ru-RU" dirty="0" smtClean="0"/>
              <a:t>Существует </a:t>
            </a:r>
            <a:r>
              <a:rPr lang="ru-RU" dirty="0" smtClean="0"/>
              <a:t>следующие системы </a:t>
            </a:r>
            <a:r>
              <a:rPr lang="ru-RU" dirty="0" smtClean="0"/>
              <a:t>статистических тестов:</a:t>
            </a:r>
          </a:p>
          <a:p>
            <a:r>
              <a:rPr lang="ru-RU" dirty="0" smtClean="0"/>
              <a:t>- тесты Дональда Кнута;</a:t>
            </a:r>
          </a:p>
          <a:p>
            <a:r>
              <a:rPr lang="ru-RU" dirty="0" smtClean="0"/>
              <a:t>- </a:t>
            </a:r>
            <a:r>
              <a:rPr lang="ru-RU" dirty="0" smtClean="0"/>
              <a:t>тесты </a:t>
            </a:r>
            <a:r>
              <a:rPr lang="en-US" dirty="0" smtClean="0"/>
              <a:t>Diehard</a:t>
            </a:r>
            <a:r>
              <a:rPr lang="ru-RU" dirty="0" smtClean="0"/>
              <a:t>;</a:t>
            </a:r>
          </a:p>
          <a:p>
            <a:r>
              <a:rPr lang="ru-RU" dirty="0" smtClean="0"/>
              <a:t>- и т.п.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792088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Системы статистических тестов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672874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792088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Блок-схема основного алгоритма</a:t>
            </a:r>
            <a:br>
              <a:rPr lang="ru-RU" sz="2400" dirty="0" smtClean="0"/>
            </a:br>
            <a:r>
              <a:rPr lang="ru-RU" sz="2400" dirty="0" smtClean="0"/>
              <a:t> программы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124744"/>
            <a:ext cx="2588791" cy="502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792088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Главное окно программы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24179"/>
            <a:ext cx="7416824" cy="409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792088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Перспективы развития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196752"/>
            <a:ext cx="7406640" cy="4104456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 возможность приостановки тестов. Ручной выбор требуемых тестов. Формирование более детального отчёта о проведённом тестировании.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409</TotalTime>
  <Words>220</Words>
  <Application>Microsoft Office PowerPoint</Application>
  <PresentationFormat>Экран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Солнцестояние</vt:lpstr>
      <vt:lpstr>Московский Авиационный Институт (национальный исследовательский университет)</vt:lpstr>
      <vt:lpstr>Цель, задачи данной работы</vt:lpstr>
      <vt:lpstr>Актуальность данной задачи</vt:lpstr>
      <vt:lpstr>Генераторы случайных чисел</vt:lpstr>
      <vt:lpstr>Системы статистических тестов</vt:lpstr>
      <vt:lpstr>Системы статистических тестов</vt:lpstr>
      <vt:lpstr>Блок-схема основного алгоритма  программы</vt:lpstr>
      <vt:lpstr>Главное окно программы</vt:lpstr>
      <vt:lpstr>Перспективы развития</vt:lpstr>
      <vt:lpstr>Выводы по проделанной работе</vt:lpstr>
      <vt:lpstr>Доклад завершён. Спасибо за внимание.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Sever Aleksandr</dc:creator>
  <cp:lastModifiedBy>Sever Aleksandr</cp:lastModifiedBy>
  <cp:revision>47</cp:revision>
  <dcterms:created xsi:type="dcterms:W3CDTF">2016-02-07T16:50:10Z</dcterms:created>
  <dcterms:modified xsi:type="dcterms:W3CDTF">2016-02-09T09:00:20Z</dcterms:modified>
</cp:coreProperties>
</file>