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78" r:id="rId4"/>
    <p:sldId id="277" r:id="rId5"/>
    <p:sldId id="262" r:id="rId6"/>
    <p:sldId id="263" r:id="rId7"/>
    <p:sldId id="264" r:id="rId8"/>
    <p:sldId id="265" r:id="rId9"/>
    <p:sldId id="276" r:id="rId10"/>
    <p:sldId id="266" r:id="rId11"/>
    <p:sldId id="267" r:id="rId12"/>
    <p:sldId id="268" r:id="rId13"/>
    <p:sldId id="272" r:id="rId14"/>
    <p:sldId id="273" r:id="rId15"/>
    <p:sldId id="274" r:id="rId16"/>
    <p:sldId id="271" r:id="rId17"/>
    <p:sldId id="269" r:id="rId18"/>
    <p:sldId id="270" r:id="rId19"/>
    <p:sldId id="258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4C22-5E66-4D2A-A923-25BA372B50AB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F4F83-F27F-462E-BCD0-B42785510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91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AF7-8FB2-4AB5-A697-28A1ADEA314C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96400" y="16758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AC123C-EF72-4040-95C0-D263971896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371F-FCDB-4AE0-A891-A45FAEC6A3BF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6FB-4EBA-4295-853F-91FDC654E038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E0A6-96D9-47F9-B652-EAAA0ED49D7F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26218" y="115094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AC123C-EF72-4040-95C0-D263971896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A588-6FE3-4D8B-BF3C-2D78EF5EAC56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3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878D-51A4-4BB2-A237-E48286D0CB7F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8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F5A0-0A2B-4E38-A019-A6749BDF0DBE}" type="datetime1">
              <a:rPr lang="ru-RU" smtClean="0"/>
              <a:t>19.06.2017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1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BB2-8589-432B-97C3-2F588E61C97A}" type="datetime1">
              <a:rPr lang="ru-RU" smtClean="0"/>
              <a:t>19.06.2017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A679-B84E-4031-91A1-123DFE669A62}" type="datetime1">
              <a:rPr lang="ru-RU" smtClean="0"/>
              <a:t>19.06.2017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6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AB66-6081-41B3-AADE-536CF1A1137E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2F77-30D2-4FE1-A57A-473EC25F5B99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6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58E2-F4DC-441A-9C22-354F5C165227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4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7179" y="255494"/>
            <a:ext cx="11504295" cy="642769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</a:t>
            </a:r>
            <a:r>
              <a:rPr lang="ru-RU" b="1" smtClean="0">
                <a:latin typeface="Times New Roman" pitchFamily="18" charset="0"/>
              </a:rPr>
              <a:t>университет</a:t>
            </a:r>
            <a:r>
              <a:rPr lang="ru-RU" b="1" smtClean="0">
                <a:latin typeface="Times New Roman" pitchFamily="18" charset="0"/>
              </a:rPr>
              <a:t>)»</a:t>
            </a:r>
            <a:r>
              <a:rPr lang="ru-RU" b="1" dirty="0" smtClean="0">
                <a:latin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бакалавра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</a:t>
            </a:r>
            <a:r>
              <a:rPr lang="ru-RU" sz="3200" b="1" dirty="0" smtClean="0">
                <a:latin typeface="Times New Roman" pitchFamily="18" charset="0"/>
              </a:rPr>
              <a:t>Система ранжирования объектов с учётом компетентности экспертов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Автор: </a:t>
            </a:r>
            <a:r>
              <a:rPr lang="ru-RU" dirty="0" err="1" smtClean="0">
                <a:latin typeface="Times New Roman" pitchFamily="18" charset="0"/>
              </a:rPr>
              <a:t>Эйхорн</a:t>
            </a:r>
            <a:r>
              <a:rPr lang="ru-RU" dirty="0" smtClean="0">
                <a:latin typeface="Times New Roman" pitchFamily="18" charset="0"/>
              </a:rPr>
              <a:t> Алексей Витальевич, студент группы 8О-410Бцк-13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к.ф.-м.н., доцент, доцент кафедры 808Б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13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8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Согласованность и компетентность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85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2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достигнуты, задачи решены, точки роста, области применения. Улучшения (изменение числа уровней оценки), нечёткие множества,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лингвистические переменные.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8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9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9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5494"/>
            <a:ext cx="9144000" cy="64276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магистра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(магистерская диссертация)</a:t>
            </a:r>
          </a:p>
          <a:p>
            <a:pPr>
              <a:spcBef>
                <a:spcPct val="50000"/>
              </a:spcBef>
            </a:pPr>
            <a:r>
              <a:rPr lang="ru-RU" sz="3200" b="1" dirty="0" smtClean="0">
                <a:solidFill>
                  <a:schemeClr val="tx2"/>
                </a:solidFill>
                <a:latin typeface="Times New Roman" pitchFamily="18" charset="0"/>
              </a:rPr>
              <a:t>Система поддержки принятия решений позиционирования оптических приборов для определения визуальной доступности объектов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Автор: </a:t>
            </a:r>
            <a:r>
              <a:rPr lang="ru-RU" dirty="0" err="1" smtClean="0">
                <a:latin typeface="Times New Roman" pitchFamily="18" charset="0"/>
              </a:rPr>
              <a:t>Эйхорн</a:t>
            </a:r>
            <a:r>
              <a:rPr lang="ru-RU" dirty="0" smtClean="0">
                <a:latin typeface="Times New Roman" pitchFamily="18" charset="0"/>
              </a:rPr>
              <a:t> Алексей Витальевич, студент группы 8О-410Бцк-13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Серпухов 2017</a:t>
            </a: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365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99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программ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23304"/>
              </p:ext>
            </p:extLst>
          </p:nvPr>
        </p:nvGraphicFramePr>
        <p:xfrm>
          <a:off x="838200" y="1234439"/>
          <a:ext cx="10683244" cy="569610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76538">
                  <a:extLst>
                    <a:ext uri="{9D8B030D-6E8A-4147-A177-3AD203B41FA5}">
                      <a16:colId xmlns:a16="http://schemas.microsoft.com/office/drawing/2014/main" val="294341315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129397566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684321809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131813151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999401091"/>
                    </a:ext>
                  </a:extLst>
                </a:gridCol>
                <a:gridCol w="1858828">
                  <a:extLst>
                    <a:ext uri="{9D8B030D-6E8A-4147-A177-3AD203B41FA5}">
                      <a16:colId xmlns:a16="http://schemas.microsoft.com/office/drawing/2014/main" val="2439184763"/>
                    </a:ext>
                  </a:extLst>
                </a:gridCol>
                <a:gridCol w="1290141">
                  <a:extLst>
                    <a:ext uri="{9D8B030D-6E8A-4147-A177-3AD203B41FA5}">
                      <a16:colId xmlns:a16="http://schemas.microsoft.com/office/drawing/2014/main" val="1011123697"/>
                    </a:ext>
                  </a:extLst>
                </a:gridCol>
              </a:tblGrid>
              <a:tr h="130066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Программа   </a:t>
                      </a: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СППР «Выбор»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Мыслитель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MPRIORITY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Decisions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MakeItRational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PriEsT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8023924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ГИП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43662620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Русификация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94771235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История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380807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Экспорт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56758621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659097253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111213039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Лицензия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823960062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об экспертах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09878748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185738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 и компетентность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119244095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Итоговый результат: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86499987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6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3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Цель, задачи, актуальность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4" y="150812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программ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95328"/>
              </p:ext>
            </p:extLst>
          </p:nvPr>
        </p:nvGraphicFramePr>
        <p:xfrm>
          <a:off x="838200" y="1020127"/>
          <a:ext cx="10683242" cy="569610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76538">
                  <a:extLst>
                    <a:ext uri="{9D8B030D-6E8A-4147-A177-3AD203B41FA5}">
                      <a16:colId xmlns:a16="http://schemas.microsoft.com/office/drawing/2014/main" val="2943413150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129397566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684321809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1318131511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999401091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439184763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1011123697"/>
                    </a:ext>
                  </a:extLst>
                </a:gridCol>
              </a:tblGrid>
              <a:tr h="130066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Программа   </a:t>
                      </a: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СППР «Выбор»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Мыслитель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MPRIORITY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Decisions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MakeItRational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PriEsT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8023924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ГИП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43662620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Русификация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94771235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История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380807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Экспорт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56758621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659097253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111213039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Лицензия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823960062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об экспертах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09878748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185738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 и компетентность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119244095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Итоговый результат: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86499987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программы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57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271</Words>
  <Application>Microsoft Office PowerPoint</Application>
  <PresentationFormat>Широкоэкранный</PresentationFormat>
  <Paragraphs>208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Цель, задачи, актуальность</vt:lpstr>
      <vt:lpstr>Метода анализа иерархий</vt:lpstr>
      <vt:lpstr>Сравнение программ</vt:lpstr>
      <vt:lpstr>Требования к программе</vt:lpstr>
      <vt:lpstr>Алгоритм программы</vt:lpstr>
      <vt:lpstr>Математическая модель</vt:lpstr>
      <vt:lpstr>Согласованность и компетентность</vt:lpstr>
      <vt:lpstr>Пример</vt:lpstr>
      <vt:lpstr>Заключение</vt:lpstr>
      <vt:lpstr>Метода анализа иерархий</vt:lpstr>
      <vt:lpstr>Метода анализа иерархий</vt:lpstr>
      <vt:lpstr>Метода анализа иерархий</vt:lpstr>
      <vt:lpstr>Метода анализа иерархий</vt:lpstr>
      <vt:lpstr>Метода анализа иерархий</vt:lpstr>
      <vt:lpstr>Презентация PowerPoint</vt:lpstr>
      <vt:lpstr>Сравнение программ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21</cp:revision>
  <dcterms:created xsi:type="dcterms:W3CDTF">2017-06-19T10:23:08Z</dcterms:created>
  <dcterms:modified xsi:type="dcterms:W3CDTF">2017-06-19T12:18:29Z</dcterms:modified>
</cp:coreProperties>
</file>