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ifehCua56ntFsZKy58A7y5/VaY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Teacher to-do:</a:t>
            </a:r>
            <a:r>
              <a:rPr lang="en-US"/>
              <a:t/>
            </a:r>
            <a:br>
              <a:rPr lang="en-US"/>
            </a:br>
            <a:r>
              <a:rPr lang="en-US"/>
              <a:t>- Choose students pairs  by teachers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Pick up  one category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https://www.wix.com/blog/2020/12/types-of-websites/</a:t>
            </a:r>
            <a:endParaRPr/>
          </a:p>
        </p:txBody>
      </p:sp>
      <p:sp>
        <p:nvSpPr>
          <p:cNvPr id="125" name="Google Shape;12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 descr="2022: The year we're thinking about what really matters to u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3522" y="2009176"/>
            <a:ext cx="7162989" cy="403276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3634781" y="1432283"/>
            <a:ext cx="502342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POPULAR WEBSITES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4889804" y="426720"/>
            <a:ext cx="263681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1183170" y="1764742"/>
            <a:ext cx="64920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work</a:t>
            </a:r>
            <a:endParaRPr/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by yourself</a:t>
            </a:r>
            <a:endParaRPr/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 able to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different types of website</a:t>
            </a:r>
            <a:endParaRPr/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 to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your search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to others</a:t>
            </a:r>
            <a:endParaRPr sz="24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 descr="Mix icon for objective 4944556 Vector Art at Vecteez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8653" y="2074618"/>
            <a:ext cx="3417039" cy="3326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3825529" y="183725"/>
            <a:ext cx="483485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Timeline</a:t>
            </a:r>
            <a:endParaRPr/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533" y="2514404"/>
            <a:ext cx="1210443" cy="99650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/>
        </p:nvSpPr>
        <p:spPr>
          <a:xfrm>
            <a:off x="155575" y="3607776"/>
            <a:ext cx="2641277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 Search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find 1 website related to category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solidFill>
            <a:srgbClr val="70AD47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877" y="577901"/>
            <a:ext cx="359480" cy="37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2305" y="504334"/>
            <a:ext cx="469901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/>
          <p:nvPr/>
        </p:nvSpPr>
        <p:spPr>
          <a:xfrm>
            <a:off x="684533" y="2417537"/>
            <a:ext cx="10822933" cy="1236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037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684533" y="2003263"/>
            <a:ext cx="14770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4541827" y="2022784"/>
            <a:ext cx="14770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9057299" y="2022784"/>
            <a:ext cx="14770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55575" y="4217376"/>
            <a:ext cx="264127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INDIVIDUAL: Check and Test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website following question provide by teacher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 descr="Class, education, group icon - Download on Iconfinde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26276" y="2732811"/>
            <a:ext cx="646451" cy="646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3750971" y="3614048"/>
            <a:ext cx="264127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 Share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your partner about your understanding on the website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3750971" y="4470586"/>
            <a:ext cx="332547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 Demo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your classmate about your website (1 student click the website and 1 student present).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1400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to create PowerPoint Slide</a:t>
            </a:r>
            <a:r>
              <a:rPr lang="en-US" sz="2400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3825529" y="5794458"/>
            <a:ext cx="312577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 Create a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check your classmate understanding about your presentation for next session.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8764620" y="3269354"/>
            <a:ext cx="26412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 Quiz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classmate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3" descr="gform&quot; Icon - Download for free – Iconduck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572410" y="2642996"/>
            <a:ext cx="405742" cy="463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 descr="Presentation - Free people icons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72409" y="2689430"/>
            <a:ext cx="646451" cy="64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/>
        </p:nvSpPr>
        <p:spPr>
          <a:xfrm>
            <a:off x="3240659" y="372399"/>
            <a:ext cx="589161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Categories</a:t>
            </a:r>
            <a:endParaRPr dirty="0"/>
          </a:p>
        </p:txBody>
      </p:sp>
      <p:sp>
        <p:nvSpPr>
          <p:cNvPr id="128" name="Google Shape;128;p4"/>
          <p:cNvSpPr txBox="1"/>
          <p:nvPr/>
        </p:nvSpPr>
        <p:spPr>
          <a:xfrm>
            <a:off x="2534970" y="1819747"/>
            <a:ext cx="2635658" cy="255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eCommerce</a:t>
            </a:r>
            <a:endParaRPr/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sharing</a:t>
            </a:r>
            <a:endParaRPr/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Blog</a:t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7077548" y="1819747"/>
            <a:ext cx="2944638" cy="255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Portfolio</a:t>
            </a:r>
            <a:endParaRPr/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  <a:endParaRPr/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Educational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solidFill>
            <a:srgbClr val="70AD47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877" y="577901"/>
            <a:ext cx="359480" cy="37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2305" y="504334"/>
            <a:ext cx="469901" cy="510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Widescreen</PresentationFormat>
  <Paragraphs>33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 HEY</dc:creator>
  <cp:lastModifiedBy>student2025</cp:lastModifiedBy>
  <cp:revision>1</cp:revision>
  <dcterms:created xsi:type="dcterms:W3CDTF">2022-09-19T07:54:31Z</dcterms:created>
  <dcterms:modified xsi:type="dcterms:W3CDTF">2024-03-12T07:50:17Z</dcterms:modified>
</cp:coreProperties>
</file>