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9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35" autoAdjust="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C3811-0B90-460F-87CC-F308C6E53817}" type="datetimeFigureOut">
              <a:rPr lang="en-US" smtClean="0"/>
              <a:t>24/06/07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99239-EC91-4683-9506-B8E18C9D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1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03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57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31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1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27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0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8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27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40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14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9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94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7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1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9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36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2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99239-EC91-4683-9506-B8E18C9D51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A4E-5A2D-47EE-ABF5-FA45A19442A4}" type="datetimeFigureOut">
              <a:rPr lang="en-US" smtClean="0"/>
              <a:t>24/06/07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584-11E2-470F-8E6C-190AE450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A4E-5A2D-47EE-ABF5-FA45A19442A4}" type="datetimeFigureOut">
              <a:rPr lang="en-US" smtClean="0"/>
              <a:t>24/06/07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584-11E2-470F-8E6C-190AE450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2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A4E-5A2D-47EE-ABF5-FA45A19442A4}" type="datetimeFigureOut">
              <a:rPr lang="en-US" smtClean="0"/>
              <a:t>24/06/07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584-11E2-470F-8E6C-190AE450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A4E-5A2D-47EE-ABF5-FA45A19442A4}" type="datetimeFigureOut">
              <a:rPr lang="en-US" smtClean="0"/>
              <a:t>24/06/07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584-11E2-470F-8E6C-190AE450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A4E-5A2D-47EE-ABF5-FA45A19442A4}" type="datetimeFigureOut">
              <a:rPr lang="en-US" smtClean="0"/>
              <a:t>24/06/07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584-11E2-470F-8E6C-190AE450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3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A4E-5A2D-47EE-ABF5-FA45A19442A4}" type="datetimeFigureOut">
              <a:rPr lang="en-US" smtClean="0"/>
              <a:t>24/06/07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584-11E2-470F-8E6C-190AE450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8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A4E-5A2D-47EE-ABF5-FA45A19442A4}" type="datetimeFigureOut">
              <a:rPr lang="en-US" smtClean="0"/>
              <a:t>24/06/07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584-11E2-470F-8E6C-190AE450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7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A4E-5A2D-47EE-ABF5-FA45A19442A4}" type="datetimeFigureOut">
              <a:rPr lang="en-US" smtClean="0"/>
              <a:t>24/06/07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584-11E2-470F-8E6C-190AE450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A4E-5A2D-47EE-ABF5-FA45A19442A4}" type="datetimeFigureOut">
              <a:rPr lang="en-US" smtClean="0"/>
              <a:t>24/06/07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584-11E2-470F-8E6C-190AE450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1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A4E-5A2D-47EE-ABF5-FA45A19442A4}" type="datetimeFigureOut">
              <a:rPr lang="en-US" smtClean="0"/>
              <a:t>24/06/07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584-11E2-470F-8E6C-190AE450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A4E-5A2D-47EE-ABF5-FA45A19442A4}" type="datetimeFigureOut">
              <a:rPr lang="en-US" smtClean="0"/>
              <a:t>24/06/07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584-11E2-470F-8E6C-190AE450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FA4E-5A2D-47EE-ABF5-FA45A19442A4}" type="datetimeFigureOut">
              <a:rPr lang="en-US" smtClean="0"/>
              <a:t>24/06/07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AF584-11E2-470F-8E6C-190AE450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5237" y="1514764"/>
            <a:ext cx="406713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Quiz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0522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50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2" t="15914" r="51919" b="15269"/>
          <a:stretch/>
        </p:blipFill>
        <p:spPr>
          <a:xfrm>
            <a:off x="91881" y="1059171"/>
            <a:ext cx="2535706" cy="471948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95652"/>
              </p:ext>
            </p:extLst>
          </p:nvPr>
        </p:nvGraphicFramePr>
        <p:xfrm>
          <a:off x="2736194" y="1052669"/>
          <a:ext cx="9193047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78">
                  <a:extLst>
                    <a:ext uri="{9D8B030D-6E8A-4147-A177-3AD203B41FA5}">
                      <a16:colId xmlns:a16="http://schemas.microsoft.com/office/drawing/2014/main" val="847871304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435284036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3612507303"/>
                    </a:ext>
                  </a:extLst>
                </a:gridCol>
                <a:gridCol w="1650124">
                  <a:extLst>
                    <a:ext uri="{9D8B030D-6E8A-4147-A177-3AD203B41FA5}">
                      <a16:colId xmlns:a16="http://schemas.microsoft.com/office/drawing/2014/main" val="1248056425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853546988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3842730013"/>
                    </a:ext>
                  </a:extLst>
                </a:gridCol>
                <a:gridCol w="1692165">
                  <a:extLst>
                    <a:ext uri="{9D8B030D-6E8A-4147-A177-3AD203B41FA5}">
                      <a16:colId xmlns:a16="http://schemas.microsoft.com/office/drawing/2014/main" val="1286034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n==50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37732"/>
                  </a:ext>
                </a:extLst>
              </a:tr>
              <a:tr h="1371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50!=10:False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5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50==50:True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2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82379"/>
                  </a:ext>
                </a:extLst>
              </a:tr>
              <a:tr h="345557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50&gt;10:False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3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9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8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7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0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4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9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2" t="15914" r="51443" b="15269"/>
          <a:stretch/>
        </p:blipFill>
        <p:spPr>
          <a:xfrm>
            <a:off x="175965" y="1406013"/>
            <a:ext cx="2041718" cy="471948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9205"/>
              </p:ext>
            </p:extLst>
          </p:nvPr>
        </p:nvGraphicFramePr>
        <p:xfrm>
          <a:off x="2267607" y="1405212"/>
          <a:ext cx="9193047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78">
                  <a:extLst>
                    <a:ext uri="{9D8B030D-6E8A-4147-A177-3AD203B41FA5}">
                      <a16:colId xmlns:a16="http://schemas.microsoft.com/office/drawing/2014/main" val="1422028326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3471101094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3651427995"/>
                    </a:ext>
                  </a:extLst>
                </a:gridCol>
                <a:gridCol w="1650124">
                  <a:extLst>
                    <a:ext uri="{9D8B030D-6E8A-4147-A177-3AD203B41FA5}">
                      <a16:colId xmlns:a16="http://schemas.microsoft.com/office/drawing/2014/main" val="690501864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2597505836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1496575568"/>
                    </a:ext>
                  </a:extLst>
                </a:gridCol>
                <a:gridCol w="1692165">
                  <a:extLst>
                    <a:ext uri="{9D8B030D-6E8A-4147-A177-3AD203B41FA5}">
                      <a16:colId xmlns:a16="http://schemas.microsoft.com/office/drawing/2014/main" val="256315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n==50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59591"/>
                  </a:ext>
                </a:extLst>
              </a:tr>
              <a:tr h="1371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8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9!=10:True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2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9==50:False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62772"/>
                  </a:ext>
                </a:extLst>
              </a:tr>
              <a:tr h="3455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9&gt;10:False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4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7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5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4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13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3" t="14515" r="49351" b="14624"/>
          <a:stretch/>
        </p:blipFill>
        <p:spPr>
          <a:xfrm>
            <a:off x="1" y="1016876"/>
            <a:ext cx="2186152" cy="485959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39446"/>
              </p:ext>
            </p:extLst>
          </p:nvPr>
        </p:nvGraphicFramePr>
        <p:xfrm>
          <a:off x="2225565" y="995307"/>
          <a:ext cx="6281683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46">
                  <a:extLst>
                    <a:ext uri="{9D8B030D-6E8A-4147-A177-3AD203B41FA5}">
                      <a16:colId xmlns:a16="http://schemas.microsoft.com/office/drawing/2014/main" val="1422028326"/>
                    </a:ext>
                  </a:extLst>
                </a:gridCol>
                <a:gridCol w="588118">
                  <a:extLst>
                    <a:ext uri="{9D8B030D-6E8A-4147-A177-3AD203B41FA5}">
                      <a16:colId xmlns:a16="http://schemas.microsoft.com/office/drawing/2014/main" val="3471101094"/>
                    </a:ext>
                  </a:extLst>
                </a:gridCol>
                <a:gridCol w="878881">
                  <a:extLst>
                    <a:ext uri="{9D8B030D-6E8A-4147-A177-3AD203B41FA5}">
                      <a16:colId xmlns:a16="http://schemas.microsoft.com/office/drawing/2014/main" val="3651427995"/>
                    </a:ext>
                  </a:extLst>
                </a:gridCol>
                <a:gridCol w="1439918">
                  <a:extLst>
                    <a:ext uri="{9D8B030D-6E8A-4147-A177-3AD203B41FA5}">
                      <a16:colId xmlns:a16="http://schemas.microsoft.com/office/drawing/2014/main" val="690501864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325346842"/>
                    </a:ext>
                  </a:extLst>
                </a:gridCol>
                <a:gridCol w="1339193">
                  <a:extLst>
                    <a:ext uri="{9D8B030D-6E8A-4147-A177-3AD203B41FA5}">
                      <a16:colId xmlns:a16="http://schemas.microsoft.com/office/drawing/2014/main" val="256315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n!=30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n&gt;=11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59591"/>
                  </a:ext>
                </a:extLst>
              </a:tr>
              <a:tr h="1371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8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13!=10:True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13&gt;=11:True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2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62772"/>
                  </a:ext>
                </a:extLst>
              </a:tr>
              <a:tr h="345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4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7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5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4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4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30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3" t="14515" r="48594" b="14624"/>
          <a:stretch/>
        </p:blipFill>
        <p:spPr>
          <a:xfrm>
            <a:off x="105104" y="1195552"/>
            <a:ext cx="2052652" cy="485959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59639"/>
              </p:ext>
            </p:extLst>
          </p:nvPr>
        </p:nvGraphicFramePr>
        <p:xfrm>
          <a:off x="2236076" y="1184494"/>
          <a:ext cx="7616495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78">
                  <a:extLst>
                    <a:ext uri="{9D8B030D-6E8A-4147-A177-3AD203B41FA5}">
                      <a16:colId xmlns:a16="http://schemas.microsoft.com/office/drawing/2014/main" val="1422028326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3471101094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3651427995"/>
                    </a:ext>
                  </a:extLst>
                </a:gridCol>
                <a:gridCol w="1650124">
                  <a:extLst>
                    <a:ext uri="{9D8B030D-6E8A-4147-A177-3AD203B41FA5}">
                      <a16:colId xmlns:a16="http://schemas.microsoft.com/office/drawing/2014/main" val="690501864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2597505836"/>
                    </a:ext>
                  </a:extLst>
                </a:gridCol>
                <a:gridCol w="1692165">
                  <a:extLst>
                    <a:ext uri="{9D8B030D-6E8A-4147-A177-3AD203B41FA5}">
                      <a16:colId xmlns:a16="http://schemas.microsoft.com/office/drawing/2014/main" val="256315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n!=30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n&gt;=11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59591"/>
                  </a:ext>
                </a:extLst>
              </a:tr>
              <a:tr h="1371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8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30!=30:False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30&gt;=11:True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2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62772"/>
                  </a:ext>
                </a:extLst>
              </a:tr>
              <a:tr h="345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4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7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5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4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1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7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2" t="15128" r="49854" b="14011"/>
          <a:stretch/>
        </p:blipFill>
        <p:spPr>
          <a:xfrm>
            <a:off x="154520" y="1048407"/>
            <a:ext cx="3030115" cy="485959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68866"/>
              </p:ext>
            </p:extLst>
          </p:nvPr>
        </p:nvGraphicFramePr>
        <p:xfrm>
          <a:off x="3255580" y="995307"/>
          <a:ext cx="7616495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78">
                  <a:extLst>
                    <a:ext uri="{9D8B030D-6E8A-4147-A177-3AD203B41FA5}">
                      <a16:colId xmlns:a16="http://schemas.microsoft.com/office/drawing/2014/main" val="1422028326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3471101094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3651427995"/>
                    </a:ext>
                  </a:extLst>
                </a:gridCol>
                <a:gridCol w="1650124">
                  <a:extLst>
                    <a:ext uri="{9D8B030D-6E8A-4147-A177-3AD203B41FA5}">
                      <a16:colId xmlns:a16="http://schemas.microsoft.com/office/drawing/2014/main" val="690501864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2597505836"/>
                    </a:ext>
                  </a:extLst>
                </a:gridCol>
                <a:gridCol w="1692165">
                  <a:extLst>
                    <a:ext uri="{9D8B030D-6E8A-4147-A177-3AD203B41FA5}">
                      <a16:colId xmlns:a16="http://schemas.microsoft.com/office/drawing/2014/main" val="256315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n!=30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n&gt;=11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59591"/>
                  </a:ext>
                </a:extLst>
              </a:tr>
              <a:tr h="1371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8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7!=30:True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7&gt;=11:True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2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62772"/>
                  </a:ext>
                </a:extLst>
              </a:tr>
              <a:tr h="345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4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7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5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4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0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11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0" t="15376" r="48876" b="14624"/>
          <a:stretch/>
        </p:blipFill>
        <p:spPr>
          <a:xfrm>
            <a:off x="340910" y="1067732"/>
            <a:ext cx="2402290" cy="4800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71568"/>
              </p:ext>
            </p:extLst>
          </p:nvPr>
        </p:nvGraphicFramePr>
        <p:xfrm>
          <a:off x="2782614" y="1072055"/>
          <a:ext cx="8347841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17">
                  <a:extLst>
                    <a:ext uri="{9D8B030D-6E8A-4147-A177-3AD203B41FA5}">
                      <a16:colId xmlns:a16="http://schemas.microsoft.com/office/drawing/2014/main" val="1422028326"/>
                    </a:ext>
                  </a:extLst>
                </a:gridCol>
                <a:gridCol w="574721">
                  <a:extLst>
                    <a:ext uri="{9D8B030D-6E8A-4147-A177-3AD203B41FA5}">
                      <a16:colId xmlns:a16="http://schemas.microsoft.com/office/drawing/2014/main" val="3471101094"/>
                    </a:ext>
                  </a:extLst>
                </a:gridCol>
                <a:gridCol w="1088485">
                  <a:extLst>
                    <a:ext uri="{9D8B030D-6E8A-4147-A177-3AD203B41FA5}">
                      <a16:colId xmlns:a16="http://schemas.microsoft.com/office/drawing/2014/main" val="3651427995"/>
                    </a:ext>
                  </a:extLst>
                </a:gridCol>
                <a:gridCol w="1367138">
                  <a:extLst>
                    <a:ext uri="{9D8B030D-6E8A-4147-A177-3AD203B41FA5}">
                      <a16:colId xmlns:a16="http://schemas.microsoft.com/office/drawing/2014/main" val="690501864"/>
                    </a:ext>
                  </a:extLst>
                </a:gridCol>
                <a:gridCol w="1476963">
                  <a:extLst>
                    <a:ext uri="{9D8B030D-6E8A-4147-A177-3AD203B41FA5}">
                      <a16:colId xmlns:a16="http://schemas.microsoft.com/office/drawing/2014/main" val="2597505836"/>
                    </a:ext>
                  </a:extLst>
                </a:gridCol>
                <a:gridCol w="1660634">
                  <a:extLst>
                    <a:ext uri="{9D8B030D-6E8A-4147-A177-3AD203B41FA5}">
                      <a16:colId xmlns:a16="http://schemas.microsoft.com/office/drawing/2014/main" val="3896314591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2563153730"/>
                    </a:ext>
                  </a:extLst>
                </a:gridCol>
              </a:tblGrid>
              <a:tr h="236461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n!=30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n&gt;=11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n&lt;12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59591"/>
                  </a:ext>
                </a:extLst>
              </a:tr>
              <a:tr h="1371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8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11!=30:True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11&gt;=11:True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2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62772"/>
                  </a:ext>
                </a:extLst>
              </a:tr>
              <a:tr h="3455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11&lt;12:True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4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7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5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4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7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50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9" t="15806" r="51415" b="15914"/>
          <a:stretch/>
        </p:blipFill>
        <p:spPr>
          <a:xfrm>
            <a:off x="0" y="1218776"/>
            <a:ext cx="2028497" cy="468261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8846"/>
              </p:ext>
            </p:extLst>
          </p:nvPr>
        </p:nvGraphicFramePr>
        <p:xfrm>
          <a:off x="2236076" y="1184494"/>
          <a:ext cx="7616495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78">
                  <a:extLst>
                    <a:ext uri="{9D8B030D-6E8A-4147-A177-3AD203B41FA5}">
                      <a16:colId xmlns:a16="http://schemas.microsoft.com/office/drawing/2014/main" val="1422028326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3471101094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3651427995"/>
                    </a:ext>
                  </a:extLst>
                </a:gridCol>
                <a:gridCol w="1650124">
                  <a:extLst>
                    <a:ext uri="{9D8B030D-6E8A-4147-A177-3AD203B41FA5}">
                      <a16:colId xmlns:a16="http://schemas.microsoft.com/office/drawing/2014/main" val="690501864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2597505836"/>
                    </a:ext>
                  </a:extLst>
                </a:gridCol>
                <a:gridCol w="1692165">
                  <a:extLst>
                    <a:ext uri="{9D8B030D-6E8A-4147-A177-3AD203B41FA5}">
                      <a16:colId xmlns:a16="http://schemas.microsoft.com/office/drawing/2014/main" val="256315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n!=50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n&gt;=11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59591"/>
                  </a:ext>
                </a:extLst>
              </a:tr>
              <a:tr h="1371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8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50!=50:False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50&gt;=11:True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2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62772"/>
                  </a:ext>
                </a:extLst>
              </a:tr>
              <a:tr h="345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4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7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5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4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0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87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100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9" t="15806" r="50939" b="15914"/>
          <a:stretch/>
        </p:blipFill>
        <p:spPr>
          <a:xfrm>
            <a:off x="0" y="1166225"/>
            <a:ext cx="2490952" cy="468261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5051"/>
              </p:ext>
            </p:extLst>
          </p:nvPr>
        </p:nvGraphicFramePr>
        <p:xfrm>
          <a:off x="2730062" y="1016329"/>
          <a:ext cx="7616495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78">
                  <a:extLst>
                    <a:ext uri="{9D8B030D-6E8A-4147-A177-3AD203B41FA5}">
                      <a16:colId xmlns:a16="http://schemas.microsoft.com/office/drawing/2014/main" val="1422028326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3471101094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3651427995"/>
                    </a:ext>
                  </a:extLst>
                </a:gridCol>
                <a:gridCol w="1650124">
                  <a:extLst>
                    <a:ext uri="{9D8B030D-6E8A-4147-A177-3AD203B41FA5}">
                      <a16:colId xmlns:a16="http://schemas.microsoft.com/office/drawing/2014/main" val="690501864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2597505836"/>
                    </a:ext>
                  </a:extLst>
                </a:gridCol>
                <a:gridCol w="1692165">
                  <a:extLst>
                    <a:ext uri="{9D8B030D-6E8A-4147-A177-3AD203B41FA5}">
                      <a16:colId xmlns:a16="http://schemas.microsoft.com/office/drawing/2014/main" val="256315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n!=50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n&gt;=11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59591"/>
                  </a:ext>
                </a:extLst>
              </a:tr>
              <a:tr h="1371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8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100!=50:True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100&gt;=11:True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2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62772"/>
                  </a:ext>
                </a:extLst>
              </a:tr>
              <a:tr h="345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4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7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5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4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10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9" t="15806" r="50821" b="15914"/>
          <a:stretch/>
        </p:blipFill>
        <p:spPr>
          <a:xfrm>
            <a:off x="73743" y="1197755"/>
            <a:ext cx="3184464" cy="468261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12894"/>
              </p:ext>
            </p:extLst>
          </p:nvPr>
        </p:nvGraphicFramePr>
        <p:xfrm>
          <a:off x="3497317" y="1184494"/>
          <a:ext cx="7616495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78">
                  <a:extLst>
                    <a:ext uri="{9D8B030D-6E8A-4147-A177-3AD203B41FA5}">
                      <a16:colId xmlns:a16="http://schemas.microsoft.com/office/drawing/2014/main" val="1422028326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3471101094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3651427995"/>
                    </a:ext>
                  </a:extLst>
                </a:gridCol>
                <a:gridCol w="1650124">
                  <a:extLst>
                    <a:ext uri="{9D8B030D-6E8A-4147-A177-3AD203B41FA5}">
                      <a16:colId xmlns:a16="http://schemas.microsoft.com/office/drawing/2014/main" val="690501864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2597505836"/>
                    </a:ext>
                  </a:extLst>
                </a:gridCol>
                <a:gridCol w="1692165">
                  <a:extLst>
                    <a:ext uri="{9D8B030D-6E8A-4147-A177-3AD203B41FA5}">
                      <a16:colId xmlns:a16="http://schemas.microsoft.com/office/drawing/2014/main" val="256315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n!=50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n&gt;=11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59591"/>
                  </a:ext>
                </a:extLst>
              </a:tr>
              <a:tr h="1371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8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10!=50:True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10&gt;=11:False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2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62772"/>
                  </a:ext>
                </a:extLst>
              </a:tr>
              <a:tr h="345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4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7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5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4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89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10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17722" r="33822" b="17960"/>
          <a:stretch/>
        </p:blipFill>
        <p:spPr>
          <a:xfrm>
            <a:off x="183847" y="1283448"/>
            <a:ext cx="2296594" cy="398206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13110"/>
              </p:ext>
            </p:extLst>
          </p:nvPr>
        </p:nvGraphicFramePr>
        <p:xfrm>
          <a:off x="2730062" y="1016329"/>
          <a:ext cx="7616495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78">
                  <a:extLst>
                    <a:ext uri="{9D8B030D-6E8A-4147-A177-3AD203B41FA5}">
                      <a16:colId xmlns:a16="http://schemas.microsoft.com/office/drawing/2014/main" val="1422028326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3471101094"/>
                    </a:ext>
                  </a:extLst>
                </a:gridCol>
                <a:gridCol w="2076670">
                  <a:extLst>
                    <a:ext uri="{9D8B030D-6E8A-4147-A177-3AD203B41FA5}">
                      <a16:colId xmlns:a16="http://schemas.microsoft.com/office/drawing/2014/main" val="3651427995"/>
                    </a:ext>
                  </a:extLst>
                </a:gridCol>
                <a:gridCol w="1513490">
                  <a:extLst>
                    <a:ext uri="{9D8B030D-6E8A-4147-A177-3AD203B41FA5}">
                      <a16:colId xmlns:a16="http://schemas.microsoft.com/office/drawing/2014/main" val="690501864"/>
                    </a:ext>
                  </a:extLst>
                </a:gridCol>
                <a:gridCol w="1481958">
                  <a:extLst>
                    <a:ext uri="{9D8B030D-6E8A-4147-A177-3AD203B41FA5}">
                      <a16:colId xmlns:a16="http://schemas.microsoft.com/office/drawing/2014/main" val="2597505836"/>
                    </a:ext>
                  </a:extLst>
                </a:gridCol>
                <a:gridCol w="1160516">
                  <a:extLst>
                    <a:ext uri="{9D8B030D-6E8A-4147-A177-3AD203B41FA5}">
                      <a16:colId xmlns:a16="http://schemas.microsoft.com/office/drawing/2014/main" val="256315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59591"/>
                  </a:ext>
                </a:extLst>
              </a:tr>
              <a:tr h="1371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8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10&gt;=10:True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result= result+10</a:t>
                      </a:r>
                    </a:p>
                    <a:p>
                      <a:r>
                        <a:rPr lang="en-US" dirty="0" smtClean="0"/>
                        <a:t>result=10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2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10==10:True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62772"/>
                  </a:ext>
                </a:extLst>
              </a:tr>
              <a:tr h="3455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result=result+5</a:t>
                      </a:r>
                    </a:p>
                    <a:p>
                      <a:r>
                        <a:rPr lang="en-US" dirty="0" smtClean="0"/>
                        <a:t>result=15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4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7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5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4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5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t="14141" r="55538" b="14478"/>
          <a:stretch/>
        </p:blipFill>
        <p:spPr>
          <a:xfrm>
            <a:off x="115613" y="971411"/>
            <a:ext cx="2555606" cy="48952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679"/>
            <a:ext cx="892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: What is output of this code below if user input number : </a:t>
            </a:r>
            <a:r>
              <a:rPr lang="en-US" sz="2400" b="1" dirty="0" smtClean="0"/>
              <a:t>20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02787"/>
              </p:ext>
            </p:extLst>
          </p:nvPr>
        </p:nvGraphicFramePr>
        <p:xfrm>
          <a:off x="2851807" y="940383"/>
          <a:ext cx="8128001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303">
                  <a:extLst>
                    <a:ext uri="{9D8B030D-6E8A-4147-A177-3AD203B41FA5}">
                      <a16:colId xmlns:a16="http://schemas.microsoft.com/office/drawing/2014/main" val="1401498148"/>
                    </a:ext>
                  </a:extLst>
                </a:gridCol>
                <a:gridCol w="620110">
                  <a:extLst>
                    <a:ext uri="{9D8B030D-6E8A-4147-A177-3AD203B41FA5}">
                      <a16:colId xmlns:a16="http://schemas.microsoft.com/office/drawing/2014/main" val="435284036"/>
                    </a:ext>
                  </a:extLst>
                </a:gridCol>
                <a:gridCol w="464616">
                  <a:extLst>
                    <a:ext uri="{9D8B030D-6E8A-4147-A177-3AD203B41FA5}">
                      <a16:colId xmlns:a16="http://schemas.microsoft.com/office/drawing/2014/main" val="3612507303"/>
                    </a:ext>
                  </a:extLst>
                </a:gridCol>
                <a:gridCol w="1587216">
                  <a:extLst>
                    <a:ext uri="{9D8B030D-6E8A-4147-A177-3AD203B41FA5}">
                      <a16:colId xmlns:a16="http://schemas.microsoft.com/office/drawing/2014/main" val="1248056425"/>
                    </a:ext>
                  </a:extLst>
                </a:gridCol>
                <a:gridCol w="1486070">
                  <a:extLst>
                    <a:ext uri="{9D8B030D-6E8A-4147-A177-3AD203B41FA5}">
                      <a16:colId xmlns:a16="http://schemas.microsoft.com/office/drawing/2014/main" val="853546988"/>
                    </a:ext>
                  </a:extLst>
                </a:gridCol>
                <a:gridCol w="1576843">
                  <a:extLst>
                    <a:ext uri="{9D8B030D-6E8A-4147-A177-3AD203B41FA5}">
                      <a16:colId xmlns:a16="http://schemas.microsoft.com/office/drawing/2014/main" val="3842730013"/>
                    </a:ext>
                  </a:extLst>
                </a:gridCol>
                <a:gridCol w="1576843">
                  <a:extLst>
                    <a:ext uri="{9D8B030D-6E8A-4147-A177-3AD203B41FA5}">
                      <a16:colId xmlns:a16="http://schemas.microsoft.com/office/drawing/2014/main" val="566428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n&lt;50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n==20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3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5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20&gt;100:False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2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20&lt;50:True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8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3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9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8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7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0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5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1" t="17722" r="37313" b="17960"/>
          <a:stretch/>
        </p:blipFill>
        <p:spPr>
          <a:xfrm>
            <a:off x="141805" y="1293958"/>
            <a:ext cx="2212512" cy="398206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68846"/>
              </p:ext>
            </p:extLst>
          </p:nvPr>
        </p:nvGraphicFramePr>
        <p:xfrm>
          <a:off x="2730062" y="1016329"/>
          <a:ext cx="7616495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78">
                  <a:extLst>
                    <a:ext uri="{9D8B030D-6E8A-4147-A177-3AD203B41FA5}">
                      <a16:colId xmlns:a16="http://schemas.microsoft.com/office/drawing/2014/main" val="1422028326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3471101094"/>
                    </a:ext>
                  </a:extLst>
                </a:gridCol>
                <a:gridCol w="2076670">
                  <a:extLst>
                    <a:ext uri="{9D8B030D-6E8A-4147-A177-3AD203B41FA5}">
                      <a16:colId xmlns:a16="http://schemas.microsoft.com/office/drawing/2014/main" val="3651427995"/>
                    </a:ext>
                  </a:extLst>
                </a:gridCol>
                <a:gridCol w="1513490">
                  <a:extLst>
                    <a:ext uri="{9D8B030D-6E8A-4147-A177-3AD203B41FA5}">
                      <a16:colId xmlns:a16="http://schemas.microsoft.com/office/drawing/2014/main" val="690501864"/>
                    </a:ext>
                  </a:extLst>
                </a:gridCol>
                <a:gridCol w="1481958">
                  <a:extLst>
                    <a:ext uri="{9D8B030D-6E8A-4147-A177-3AD203B41FA5}">
                      <a16:colId xmlns:a16="http://schemas.microsoft.com/office/drawing/2014/main" val="2597505836"/>
                    </a:ext>
                  </a:extLst>
                </a:gridCol>
                <a:gridCol w="1160516">
                  <a:extLst>
                    <a:ext uri="{9D8B030D-6E8A-4147-A177-3AD203B41FA5}">
                      <a16:colId xmlns:a16="http://schemas.microsoft.com/office/drawing/2014/main" val="256315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59591"/>
                  </a:ext>
                </a:extLst>
              </a:tr>
              <a:tr h="1371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8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5&gt;=10:False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5==10:False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2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62772"/>
                  </a:ext>
                </a:extLst>
              </a:tr>
              <a:tr h="345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4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7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5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4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7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1</a:t>
            </a:r>
            <a:r>
              <a:rPr lang="en-US" sz="2400" b="1" dirty="0" smtClean="0"/>
              <a:t>5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1" t="17722" r="34403" b="17960"/>
          <a:stretch/>
        </p:blipFill>
        <p:spPr>
          <a:xfrm>
            <a:off x="78743" y="1451614"/>
            <a:ext cx="2885174" cy="398206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11305"/>
              </p:ext>
            </p:extLst>
          </p:nvPr>
        </p:nvGraphicFramePr>
        <p:xfrm>
          <a:off x="3034862" y="1334812"/>
          <a:ext cx="7616495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78">
                  <a:extLst>
                    <a:ext uri="{9D8B030D-6E8A-4147-A177-3AD203B41FA5}">
                      <a16:colId xmlns:a16="http://schemas.microsoft.com/office/drawing/2014/main" val="1422028326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3471101094"/>
                    </a:ext>
                  </a:extLst>
                </a:gridCol>
                <a:gridCol w="2076670">
                  <a:extLst>
                    <a:ext uri="{9D8B030D-6E8A-4147-A177-3AD203B41FA5}">
                      <a16:colId xmlns:a16="http://schemas.microsoft.com/office/drawing/2014/main" val="3651427995"/>
                    </a:ext>
                  </a:extLst>
                </a:gridCol>
                <a:gridCol w="1513490">
                  <a:extLst>
                    <a:ext uri="{9D8B030D-6E8A-4147-A177-3AD203B41FA5}">
                      <a16:colId xmlns:a16="http://schemas.microsoft.com/office/drawing/2014/main" val="690501864"/>
                    </a:ext>
                  </a:extLst>
                </a:gridCol>
                <a:gridCol w="1481958">
                  <a:extLst>
                    <a:ext uri="{9D8B030D-6E8A-4147-A177-3AD203B41FA5}">
                      <a16:colId xmlns:a16="http://schemas.microsoft.com/office/drawing/2014/main" val="2597505836"/>
                    </a:ext>
                  </a:extLst>
                </a:gridCol>
                <a:gridCol w="1160516">
                  <a:extLst>
                    <a:ext uri="{9D8B030D-6E8A-4147-A177-3AD203B41FA5}">
                      <a16:colId xmlns:a16="http://schemas.microsoft.com/office/drawing/2014/main" val="2563153730"/>
                    </a:ext>
                  </a:extLst>
                </a:gridCol>
              </a:tblGrid>
              <a:tr h="225951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59591"/>
                  </a:ext>
                </a:extLst>
              </a:tr>
              <a:tr h="1371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8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15&gt;=10:True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result= result+10</a:t>
                      </a:r>
                    </a:p>
                    <a:p>
                      <a:r>
                        <a:rPr lang="en-US" dirty="0" smtClean="0"/>
                        <a:t>result=10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2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15==10:False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62772"/>
                  </a:ext>
                </a:extLst>
              </a:tr>
              <a:tr h="3455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4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7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5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4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10?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2" t="12616" r="48730" b="12760"/>
          <a:stretch/>
        </p:blipFill>
        <p:spPr>
          <a:xfrm>
            <a:off x="73573" y="967290"/>
            <a:ext cx="2291255" cy="511768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35951"/>
              </p:ext>
            </p:extLst>
          </p:nvPr>
        </p:nvGraphicFramePr>
        <p:xfrm>
          <a:off x="2543504" y="1030014"/>
          <a:ext cx="8435940" cy="487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10">
                  <a:extLst>
                    <a:ext uri="{9D8B030D-6E8A-4147-A177-3AD203B41FA5}">
                      <a16:colId xmlns:a16="http://schemas.microsoft.com/office/drawing/2014/main" val="1422028326"/>
                    </a:ext>
                  </a:extLst>
                </a:gridCol>
                <a:gridCol w="1806958">
                  <a:extLst>
                    <a:ext uri="{9D8B030D-6E8A-4147-A177-3AD203B41FA5}">
                      <a16:colId xmlns:a16="http://schemas.microsoft.com/office/drawing/2014/main" val="3651427995"/>
                    </a:ext>
                  </a:extLst>
                </a:gridCol>
                <a:gridCol w="1492469">
                  <a:extLst>
                    <a:ext uri="{9D8B030D-6E8A-4147-A177-3AD203B41FA5}">
                      <a16:colId xmlns:a16="http://schemas.microsoft.com/office/drawing/2014/main" val="690501864"/>
                    </a:ext>
                  </a:extLst>
                </a:gridCol>
                <a:gridCol w="1568200">
                  <a:extLst>
                    <a:ext uri="{9D8B030D-6E8A-4147-A177-3AD203B41FA5}">
                      <a16:colId xmlns:a16="http://schemas.microsoft.com/office/drawing/2014/main" val="2597505836"/>
                    </a:ext>
                  </a:extLst>
                </a:gridCol>
                <a:gridCol w="1778859">
                  <a:extLst>
                    <a:ext uri="{9D8B030D-6E8A-4147-A177-3AD203B41FA5}">
                      <a16:colId xmlns:a16="http://schemas.microsoft.com/office/drawing/2014/main" val="3178577553"/>
                    </a:ext>
                  </a:extLst>
                </a:gridCol>
                <a:gridCol w="1189544">
                  <a:extLst>
                    <a:ext uri="{9D8B030D-6E8A-4147-A177-3AD203B41FA5}">
                      <a16:colId xmlns:a16="http://schemas.microsoft.com/office/drawing/2014/main" val="2563153730"/>
                    </a:ext>
                  </a:extLst>
                </a:gridCol>
              </a:tblGrid>
              <a:tr h="451945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number==10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Number&gt;10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59591"/>
                  </a:ext>
                </a:extLst>
              </a:tr>
              <a:tr h="36491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89765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10==10:True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4473"/>
                  </a:ext>
                </a:extLst>
              </a:tr>
              <a:tr h="32580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22984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100&gt;100:False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62772"/>
                  </a:ext>
                </a:extLst>
              </a:tr>
              <a:tr h="34680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70&gt;10:True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8047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55044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10467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48156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73183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51957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24568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4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0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87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110?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8" t="13995" r="46317" b="11381"/>
          <a:stretch/>
        </p:blipFill>
        <p:spPr>
          <a:xfrm>
            <a:off x="85438" y="1198520"/>
            <a:ext cx="2153265" cy="511768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90262"/>
              </p:ext>
            </p:extLst>
          </p:nvPr>
        </p:nvGraphicFramePr>
        <p:xfrm>
          <a:off x="2543504" y="1030014"/>
          <a:ext cx="8435940" cy="487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10">
                  <a:extLst>
                    <a:ext uri="{9D8B030D-6E8A-4147-A177-3AD203B41FA5}">
                      <a16:colId xmlns:a16="http://schemas.microsoft.com/office/drawing/2014/main" val="1422028326"/>
                    </a:ext>
                  </a:extLst>
                </a:gridCol>
                <a:gridCol w="1186848">
                  <a:extLst>
                    <a:ext uri="{9D8B030D-6E8A-4147-A177-3AD203B41FA5}">
                      <a16:colId xmlns:a16="http://schemas.microsoft.com/office/drawing/2014/main" val="3651427995"/>
                    </a:ext>
                  </a:extLst>
                </a:gridCol>
                <a:gridCol w="2112579">
                  <a:extLst>
                    <a:ext uri="{9D8B030D-6E8A-4147-A177-3AD203B41FA5}">
                      <a16:colId xmlns:a16="http://schemas.microsoft.com/office/drawing/2014/main" val="690501864"/>
                    </a:ext>
                  </a:extLst>
                </a:gridCol>
                <a:gridCol w="1568200">
                  <a:extLst>
                    <a:ext uri="{9D8B030D-6E8A-4147-A177-3AD203B41FA5}">
                      <a16:colId xmlns:a16="http://schemas.microsoft.com/office/drawing/2014/main" val="2597505836"/>
                    </a:ext>
                  </a:extLst>
                </a:gridCol>
                <a:gridCol w="1778859">
                  <a:extLst>
                    <a:ext uri="{9D8B030D-6E8A-4147-A177-3AD203B41FA5}">
                      <a16:colId xmlns:a16="http://schemas.microsoft.com/office/drawing/2014/main" val="3178577553"/>
                    </a:ext>
                  </a:extLst>
                </a:gridCol>
                <a:gridCol w="1189544">
                  <a:extLst>
                    <a:ext uri="{9D8B030D-6E8A-4147-A177-3AD203B41FA5}">
                      <a16:colId xmlns:a16="http://schemas.microsoft.com/office/drawing/2014/main" val="2563153730"/>
                    </a:ext>
                  </a:extLst>
                </a:gridCol>
              </a:tblGrid>
              <a:tr h="451945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number==10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Number&gt;10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59591"/>
                  </a:ext>
                </a:extLst>
              </a:tr>
              <a:tr h="36491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89765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110==10:False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4473"/>
                  </a:ext>
                </a:extLst>
              </a:tr>
              <a:tr h="32580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110&gt;100:True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22984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62772"/>
                  </a:ext>
                </a:extLst>
              </a:tr>
              <a:tr h="34680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50&gt;10:True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8047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55044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10467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48156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73183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51957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24568"/>
                  </a:ext>
                </a:extLst>
              </a:tr>
              <a:tr h="369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4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5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t="14141" r="52475" b="14478"/>
          <a:stretch/>
        </p:blipFill>
        <p:spPr>
          <a:xfrm>
            <a:off x="93000" y="1076514"/>
            <a:ext cx="2797345" cy="48952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88571"/>
            <a:ext cx="787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404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1918"/>
              </p:ext>
            </p:extLst>
          </p:nvPr>
        </p:nvGraphicFramePr>
        <p:xfrm>
          <a:off x="3251201" y="1252365"/>
          <a:ext cx="8128001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847871304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435284036"/>
                    </a:ext>
                  </a:extLst>
                </a:gridCol>
                <a:gridCol w="496147">
                  <a:extLst>
                    <a:ext uri="{9D8B030D-6E8A-4147-A177-3AD203B41FA5}">
                      <a16:colId xmlns:a16="http://schemas.microsoft.com/office/drawing/2014/main" val="3612507303"/>
                    </a:ext>
                  </a:extLst>
                </a:gridCol>
                <a:gridCol w="1587216">
                  <a:extLst>
                    <a:ext uri="{9D8B030D-6E8A-4147-A177-3AD203B41FA5}">
                      <a16:colId xmlns:a16="http://schemas.microsoft.com/office/drawing/2014/main" val="1248056425"/>
                    </a:ext>
                  </a:extLst>
                </a:gridCol>
                <a:gridCol w="1486070">
                  <a:extLst>
                    <a:ext uri="{9D8B030D-6E8A-4147-A177-3AD203B41FA5}">
                      <a16:colId xmlns:a16="http://schemas.microsoft.com/office/drawing/2014/main" val="853546988"/>
                    </a:ext>
                  </a:extLst>
                </a:gridCol>
                <a:gridCol w="1576843">
                  <a:extLst>
                    <a:ext uri="{9D8B030D-6E8A-4147-A177-3AD203B41FA5}">
                      <a16:colId xmlns:a16="http://schemas.microsoft.com/office/drawing/2014/main" val="3842730013"/>
                    </a:ext>
                  </a:extLst>
                </a:gridCol>
                <a:gridCol w="1576843">
                  <a:extLst>
                    <a:ext uri="{9D8B030D-6E8A-4147-A177-3AD203B41FA5}">
                      <a16:colId xmlns:a16="http://schemas.microsoft.com/office/drawing/2014/main" val="1286034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n&lt;50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n==20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3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5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404&gt;100:True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2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8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3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9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8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7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0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t="14141" r="54206" b="14478"/>
          <a:stretch/>
        </p:blipFill>
        <p:spPr>
          <a:xfrm>
            <a:off x="115614" y="382831"/>
            <a:ext cx="2660710" cy="48952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100008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50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402724"/>
              </p:ext>
            </p:extLst>
          </p:nvPr>
        </p:nvGraphicFramePr>
        <p:xfrm>
          <a:off x="3019973" y="474600"/>
          <a:ext cx="8128001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847871304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435284036"/>
                    </a:ext>
                  </a:extLst>
                </a:gridCol>
                <a:gridCol w="496147">
                  <a:extLst>
                    <a:ext uri="{9D8B030D-6E8A-4147-A177-3AD203B41FA5}">
                      <a16:colId xmlns:a16="http://schemas.microsoft.com/office/drawing/2014/main" val="3612507303"/>
                    </a:ext>
                  </a:extLst>
                </a:gridCol>
                <a:gridCol w="1587216">
                  <a:extLst>
                    <a:ext uri="{9D8B030D-6E8A-4147-A177-3AD203B41FA5}">
                      <a16:colId xmlns:a16="http://schemas.microsoft.com/office/drawing/2014/main" val="1248056425"/>
                    </a:ext>
                  </a:extLst>
                </a:gridCol>
                <a:gridCol w="1486070">
                  <a:extLst>
                    <a:ext uri="{9D8B030D-6E8A-4147-A177-3AD203B41FA5}">
                      <a16:colId xmlns:a16="http://schemas.microsoft.com/office/drawing/2014/main" val="853546988"/>
                    </a:ext>
                  </a:extLst>
                </a:gridCol>
                <a:gridCol w="1576843">
                  <a:extLst>
                    <a:ext uri="{9D8B030D-6E8A-4147-A177-3AD203B41FA5}">
                      <a16:colId xmlns:a16="http://schemas.microsoft.com/office/drawing/2014/main" val="3842730013"/>
                    </a:ext>
                  </a:extLst>
                </a:gridCol>
                <a:gridCol w="1576843">
                  <a:extLst>
                    <a:ext uri="{9D8B030D-6E8A-4147-A177-3AD203B41FA5}">
                      <a16:colId xmlns:a16="http://schemas.microsoft.com/office/drawing/2014/main" val="1286034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n&lt;50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n==20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3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5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50&gt;100:False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2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50&lt;50:False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8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50==20:False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3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9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8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7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0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401" y="0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20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2" t="15771" r="52203" b="15985"/>
          <a:stretch/>
        </p:blipFill>
        <p:spPr>
          <a:xfrm>
            <a:off x="159012" y="557386"/>
            <a:ext cx="1953567" cy="46801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6278"/>
              </p:ext>
            </p:extLst>
          </p:nvPr>
        </p:nvGraphicFramePr>
        <p:xfrm>
          <a:off x="2263229" y="548172"/>
          <a:ext cx="9193047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78">
                  <a:extLst>
                    <a:ext uri="{9D8B030D-6E8A-4147-A177-3AD203B41FA5}">
                      <a16:colId xmlns:a16="http://schemas.microsoft.com/office/drawing/2014/main" val="847871304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435284036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3612507303"/>
                    </a:ext>
                  </a:extLst>
                </a:gridCol>
                <a:gridCol w="1650124">
                  <a:extLst>
                    <a:ext uri="{9D8B030D-6E8A-4147-A177-3AD203B41FA5}">
                      <a16:colId xmlns:a16="http://schemas.microsoft.com/office/drawing/2014/main" val="1248056425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853546988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3842730013"/>
                    </a:ext>
                  </a:extLst>
                </a:gridCol>
                <a:gridCol w="1692165">
                  <a:extLst>
                    <a:ext uri="{9D8B030D-6E8A-4147-A177-3AD203B41FA5}">
                      <a16:colId xmlns:a16="http://schemas.microsoft.com/office/drawing/2014/main" val="1286034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n==20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n&lt;20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3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20&gt;100:False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5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20==20:True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2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8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20&lt;20:False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3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9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8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7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0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7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10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2" t="15771" r="51966" b="15985"/>
          <a:stretch/>
        </p:blipFill>
        <p:spPr>
          <a:xfrm>
            <a:off x="95951" y="504835"/>
            <a:ext cx="3120216" cy="468015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20735"/>
              </p:ext>
            </p:extLst>
          </p:nvPr>
        </p:nvGraphicFramePr>
        <p:xfrm>
          <a:off x="3230181" y="420413"/>
          <a:ext cx="8604467" cy="481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990">
                  <a:extLst>
                    <a:ext uri="{9D8B030D-6E8A-4147-A177-3AD203B41FA5}">
                      <a16:colId xmlns:a16="http://schemas.microsoft.com/office/drawing/2014/main" val="847871304"/>
                    </a:ext>
                  </a:extLst>
                </a:gridCol>
                <a:gridCol w="649270">
                  <a:extLst>
                    <a:ext uri="{9D8B030D-6E8A-4147-A177-3AD203B41FA5}">
                      <a16:colId xmlns:a16="http://schemas.microsoft.com/office/drawing/2014/main" val="435284036"/>
                    </a:ext>
                  </a:extLst>
                </a:gridCol>
                <a:gridCol w="1229678">
                  <a:extLst>
                    <a:ext uri="{9D8B030D-6E8A-4147-A177-3AD203B41FA5}">
                      <a16:colId xmlns:a16="http://schemas.microsoft.com/office/drawing/2014/main" val="3612507303"/>
                    </a:ext>
                  </a:extLst>
                </a:gridCol>
                <a:gridCol w="1544476">
                  <a:extLst>
                    <a:ext uri="{9D8B030D-6E8A-4147-A177-3AD203B41FA5}">
                      <a16:colId xmlns:a16="http://schemas.microsoft.com/office/drawing/2014/main" val="1248056425"/>
                    </a:ext>
                  </a:extLst>
                </a:gridCol>
                <a:gridCol w="1475614">
                  <a:extLst>
                    <a:ext uri="{9D8B030D-6E8A-4147-A177-3AD203B41FA5}">
                      <a16:colId xmlns:a16="http://schemas.microsoft.com/office/drawing/2014/main" val="853546988"/>
                    </a:ext>
                  </a:extLst>
                </a:gridCol>
                <a:gridCol w="1475614">
                  <a:extLst>
                    <a:ext uri="{9D8B030D-6E8A-4147-A177-3AD203B41FA5}">
                      <a16:colId xmlns:a16="http://schemas.microsoft.com/office/drawing/2014/main" val="3842730013"/>
                    </a:ext>
                  </a:extLst>
                </a:gridCol>
                <a:gridCol w="1583825">
                  <a:extLst>
                    <a:ext uri="{9D8B030D-6E8A-4147-A177-3AD203B41FA5}">
                      <a16:colId xmlns:a16="http://schemas.microsoft.com/office/drawing/2014/main" val="1286034043"/>
                    </a:ext>
                  </a:extLst>
                </a:gridCol>
              </a:tblGrid>
              <a:tr h="357353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n==20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n&lt;20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3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20&gt;10:True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5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2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20==10:False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8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10&lt;20:False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3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9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8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7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0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7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30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2" t="15771" r="53036" b="15985"/>
          <a:stretch/>
        </p:blipFill>
        <p:spPr>
          <a:xfrm>
            <a:off x="495343" y="1114435"/>
            <a:ext cx="1890505" cy="46801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97690"/>
              </p:ext>
            </p:extLst>
          </p:nvPr>
        </p:nvGraphicFramePr>
        <p:xfrm>
          <a:off x="2441905" y="1094710"/>
          <a:ext cx="9193047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78">
                  <a:extLst>
                    <a:ext uri="{9D8B030D-6E8A-4147-A177-3AD203B41FA5}">
                      <a16:colId xmlns:a16="http://schemas.microsoft.com/office/drawing/2014/main" val="847871304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435284036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3612507303"/>
                    </a:ext>
                  </a:extLst>
                </a:gridCol>
                <a:gridCol w="1650124">
                  <a:extLst>
                    <a:ext uri="{9D8B030D-6E8A-4147-A177-3AD203B41FA5}">
                      <a16:colId xmlns:a16="http://schemas.microsoft.com/office/drawing/2014/main" val="1248056425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853546988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3842730013"/>
                    </a:ext>
                  </a:extLst>
                </a:gridCol>
                <a:gridCol w="1692165">
                  <a:extLst>
                    <a:ext uri="{9D8B030D-6E8A-4147-A177-3AD203B41FA5}">
                      <a16:colId xmlns:a16="http://schemas.microsoft.com/office/drawing/2014/main" val="1286034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n==20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n&lt;20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3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30&gt;10:True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5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2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30==20:False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8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30&lt;20:False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3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9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8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7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0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1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10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2" t="15914" r="52871" b="15269"/>
          <a:stretch/>
        </p:blipFill>
        <p:spPr>
          <a:xfrm>
            <a:off x="91882" y="1195806"/>
            <a:ext cx="2083759" cy="471948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21447"/>
              </p:ext>
            </p:extLst>
          </p:nvPr>
        </p:nvGraphicFramePr>
        <p:xfrm>
          <a:off x="2231698" y="1178793"/>
          <a:ext cx="9193047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78">
                  <a:extLst>
                    <a:ext uri="{9D8B030D-6E8A-4147-A177-3AD203B41FA5}">
                      <a16:colId xmlns:a16="http://schemas.microsoft.com/office/drawing/2014/main" val="847871304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435284036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3612507303"/>
                    </a:ext>
                  </a:extLst>
                </a:gridCol>
                <a:gridCol w="1650124">
                  <a:extLst>
                    <a:ext uri="{9D8B030D-6E8A-4147-A177-3AD203B41FA5}">
                      <a16:colId xmlns:a16="http://schemas.microsoft.com/office/drawing/2014/main" val="1248056425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853546988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3842730013"/>
                    </a:ext>
                  </a:extLst>
                </a:gridCol>
                <a:gridCol w="1692165">
                  <a:extLst>
                    <a:ext uri="{9D8B030D-6E8A-4147-A177-3AD203B41FA5}">
                      <a16:colId xmlns:a16="http://schemas.microsoft.com/office/drawing/2014/main" val="1286034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n==50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37732"/>
                  </a:ext>
                </a:extLst>
              </a:tr>
              <a:tr h="1371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10!=10:False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5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10==50:False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2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10&gt;10:False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82379"/>
                  </a:ext>
                </a:extLst>
              </a:tr>
              <a:tr h="345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3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9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8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7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0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4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284" y="572654"/>
            <a:ext cx="771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output of this code below if user input number : </a:t>
            </a:r>
            <a:r>
              <a:rPr lang="en-US" sz="2400" b="1" dirty="0" smtClean="0"/>
              <a:t>12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2" t="15914" r="53585" b="15269"/>
          <a:stretch/>
        </p:blipFill>
        <p:spPr>
          <a:xfrm>
            <a:off x="91882" y="1153764"/>
            <a:ext cx="2346518" cy="471948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56655"/>
              </p:ext>
            </p:extLst>
          </p:nvPr>
        </p:nvGraphicFramePr>
        <p:xfrm>
          <a:off x="2504967" y="1157773"/>
          <a:ext cx="9193047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78">
                  <a:extLst>
                    <a:ext uri="{9D8B030D-6E8A-4147-A177-3AD203B41FA5}">
                      <a16:colId xmlns:a16="http://schemas.microsoft.com/office/drawing/2014/main" val="847871304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435284036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3612507303"/>
                    </a:ext>
                  </a:extLst>
                </a:gridCol>
                <a:gridCol w="1650124">
                  <a:extLst>
                    <a:ext uri="{9D8B030D-6E8A-4147-A177-3AD203B41FA5}">
                      <a16:colId xmlns:a16="http://schemas.microsoft.com/office/drawing/2014/main" val="1248056425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853546988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3842730013"/>
                    </a:ext>
                  </a:extLst>
                </a:gridCol>
                <a:gridCol w="1692165">
                  <a:extLst>
                    <a:ext uri="{9D8B030D-6E8A-4147-A177-3AD203B41FA5}">
                      <a16:colId xmlns:a16="http://schemas.microsoft.com/office/drawing/2014/main" val="1286034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n==50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37732"/>
                  </a:ext>
                </a:extLst>
              </a:tr>
              <a:tr h="1371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12!=10:True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5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2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12==50:False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82379"/>
                  </a:ext>
                </a:extLst>
              </a:tr>
              <a:tr h="3455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12&gt;10:True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7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3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9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8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7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0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1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1026</Words>
  <Application>Microsoft Office PowerPoint</Application>
  <PresentationFormat>Widescreen</PresentationFormat>
  <Paragraphs>594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student2025</cp:lastModifiedBy>
  <cp:revision>68</cp:revision>
  <dcterms:created xsi:type="dcterms:W3CDTF">2024-04-26T01:21:56Z</dcterms:created>
  <dcterms:modified xsi:type="dcterms:W3CDTF">2024-06-07T08:18:27Z</dcterms:modified>
</cp:coreProperties>
</file>