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73" r:id="rId13"/>
    <p:sldId id="274" r:id="rId14"/>
    <p:sldId id="275" r:id="rId15"/>
    <p:sldId id="27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392-FB40-4CA4-9F58-8085B409C39B}" type="datetimeFigureOut">
              <a:rPr lang="en-US" smtClean="0"/>
              <a:t>24/06/05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E4C9-AF97-48D4-9422-10F6B576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5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392-FB40-4CA4-9F58-8085B409C39B}" type="datetimeFigureOut">
              <a:rPr lang="en-US" smtClean="0"/>
              <a:t>24/06/05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E4C9-AF97-48D4-9422-10F6B576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392-FB40-4CA4-9F58-8085B409C39B}" type="datetimeFigureOut">
              <a:rPr lang="en-US" smtClean="0"/>
              <a:t>24/06/05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E4C9-AF97-48D4-9422-10F6B576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1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392-FB40-4CA4-9F58-8085B409C39B}" type="datetimeFigureOut">
              <a:rPr lang="en-US" smtClean="0"/>
              <a:t>24/06/05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E4C9-AF97-48D4-9422-10F6B576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7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392-FB40-4CA4-9F58-8085B409C39B}" type="datetimeFigureOut">
              <a:rPr lang="en-US" smtClean="0"/>
              <a:t>24/06/05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E4C9-AF97-48D4-9422-10F6B576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392-FB40-4CA4-9F58-8085B409C39B}" type="datetimeFigureOut">
              <a:rPr lang="en-US" smtClean="0"/>
              <a:t>24/06/05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E4C9-AF97-48D4-9422-10F6B576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4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392-FB40-4CA4-9F58-8085B409C39B}" type="datetimeFigureOut">
              <a:rPr lang="en-US" smtClean="0"/>
              <a:t>24/06/05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E4C9-AF97-48D4-9422-10F6B576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392-FB40-4CA4-9F58-8085B409C39B}" type="datetimeFigureOut">
              <a:rPr lang="en-US" smtClean="0"/>
              <a:t>24/06/05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E4C9-AF97-48D4-9422-10F6B576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392-FB40-4CA4-9F58-8085B409C39B}" type="datetimeFigureOut">
              <a:rPr lang="en-US" smtClean="0"/>
              <a:t>24/06/05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E4C9-AF97-48D4-9422-10F6B576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392-FB40-4CA4-9F58-8085B409C39B}" type="datetimeFigureOut">
              <a:rPr lang="en-US" smtClean="0"/>
              <a:t>24/06/05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E4C9-AF97-48D4-9422-10F6B576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D392-FB40-4CA4-9F58-8085B409C39B}" type="datetimeFigureOut">
              <a:rPr lang="en-US" smtClean="0"/>
              <a:t>24/06/05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E4C9-AF97-48D4-9422-10F6B576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D392-FB40-4CA4-9F58-8085B409C39B}" type="datetimeFigureOut">
              <a:rPr lang="en-US" smtClean="0"/>
              <a:t>24/06/05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E4C9-AF97-48D4-9422-10F6B576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2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592" y="133795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t="23138" r="53944" b="22440"/>
          <a:stretch/>
        </p:blipFill>
        <p:spPr>
          <a:xfrm>
            <a:off x="298383" y="837398"/>
            <a:ext cx="2483318" cy="165554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03258"/>
              </p:ext>
            </p:extLst>
          </p:nvPr>
        </p:nvGraphicFramePr>
        <p:xfrm>
          <a:off x="3033953" y="789765"/>
          <a:ext cx="6773335" cy="4881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65267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&lt;3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sum+=10</a:t>
                      </a:r>
                    </a:p>
                    <a:p>
                      <a:r>
                        <a:rPr lang="en-US" dirty="0" smtClean="0"/>
                        <a:t>sum=10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Sum+=10</a:t>
                      </a:r>
                    </a:p>
                    <a:p>
                      <a:r>
                        <a:rPr lang="en-US" dirty="0" smtClean="0"/>
                        <a:t>Sum=20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2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9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Sum+=10</a:t>
                      </a:r>
                    </a:p>
                    <a:p>
                      <a:r>
                        <a:rPr lang="en-US" dirty="0" smtClean="0"/>
                        <a:t>Sum=30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0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9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656" y="76345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3" t="18323" r="55669" b="16137"/>
          <a:stretch/>
        </p:blipFill>
        <p:spPr>
          <a:xfrm>
            <a:off x="551751" y="843343"/>
            <a:ext cx="2558473" cy="295563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75167"/>
              </p:ext>
            </p:extLst>
          </p:nvPr>
        </p:nvGraphicFramePr>
        <p:xfrm>
          <a:off x="4419991" y="192999"/>
          <a:ext cx="7265078" cy="636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889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1584865">
                  <a:extLst>
                    <a:ext uri="{9D8B030D-6E8A-4147-A177-3AD203B41FA5}">
                      <a16:colId xmlns:a16="http://schemas.microsoft.com/office/drawing/2014/main" val="4161525535"/>
                    </a:ext>
                  </a:extLst>
                </a:gridCol>
                <a:gridCol w="1164657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65267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&lt;3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Sum&gt;=30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sum+=10</a:t>
                      </a:r>
                    </a:p>
                    <a:p>
                      <a:r>
                        <a:rPr lang="en-US" dirty="0" smtClean="0"/>
                        <a:t>sum=10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10&gt;=30:false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9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Sum+=10</a:t>
                      </a:r>
                    </a:p>
                    <a:p>
                      <a:r>
                        <a:rPr lang="en-US" dirty="0" smtClean="0"/>
                        <a:t>Sum=20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2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20&gt;=30:false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9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8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Sum+=10</a:t>
                      </a:r>
                    </a:p>
                    <a:p>
                      <a:r>
                        <a:rPr lang="en-US" dirty="0" smtClean="0"/>
                        <a:t>Sum=30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0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30&gt;=30:true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5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56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6143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2" t="24017" r="50948" b="26042"/>
          <a:stretch/>
        </p:blipFill>
        <p:spPr>
          <a:xfrm>
            <a:off x="0" y="1058780"/>
            <a:ext cx="3234088" cy="201167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17719"/>
              </p:ext>
            </p:extLst>
          </p:nvPr>
        </p:nvGraphicFramePr>
        <p:xfrm>
          <a:off x="4323738" y="270000"/>
          <a:ext cx="5418668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65267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&lt;3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2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9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0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8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8766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20603" r="49739" b="20688"/>
          <a:stretch/>
        </p:blipFill>
        <p:spPr>
          <a:xfrm>
            <a:off x="211756" y="731521"/>
            <a:ext cx="3166711" cy="187692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03320"/>
              </p:ext>
            </p:extLst>
          </p:nvPr>
        </p:nvGraphicFramePr>
        <p:xfrm>
          <a:off x="4006105" y="674261"/>
          <a:ext cx="6773334" cy="589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889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74808007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65267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&lt;3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sum&gt;0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sum+=</a:t>
                      </a:r>
                      <a:r>
                        <a:rPr lang="en-US" dirty="0" err="1" smtClean="0"/>
                        <a:t>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sum=0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6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Sum+=</a:t>
                      </a:r>
                      <a:r>
                        <a:rPr lang="en-US" dirty="0" err="1" smtClean="0"/>
                        <a:t>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Sum=1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2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9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Sum+=2</a:t>
                      </a:r>
                    </a:p>
                    <a:p>
                      <a:r>
                        <a:rPr lang="en-US" dirty="0" smtClean="0"/>
                        <a:t>Sum=3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0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3&gt;0:true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1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Sum+100</a:t>
                      </a:r>
                    </a:p>
                    <a:p>
                      <a:r>
                        <a:rPr lang="en-US" dirty="0" smtClean="0"/>
                        <a:t>=103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2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7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628" y="112503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t="16342" r="31810" b="15143"/>
          <a:stretch/>
        </p:blipFill>
        <p:spPr>
          <a:xfrm>
            <a:off x="221381" y="760394"/>
            <a:ext cx="2849078" cy="295495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25162"/>
              </p:ext>
            </p:extLst>
          </p:nvPr>
        </p:nvGraphicFramePr>
        <p:xfrm>
          <a:off x="3274585" y="847516"/>
          <a:ext cx="8371983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088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469853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494582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486339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2565891">
                  <a:extLst>
                    <a:ext uri="{9D8B030D-6E8A-4147-A177-3AD203B41FA5}">
                      <a16:colId xmlns:a16="http://schemas.microsoft.com/office/drawing/2014/main" val="3999343817"/>
                    </a:ext>
                  </a:extLst>
                </a:gridCol>
                <a:gridCol w="2502569">
                  <a:extLst>
                    <a:ext uri="{9D8B030D-6E8A-4147-A177-3AD203B41FA5}">
                      <a16:colId xmlns:a16="http://schemas.microsoft.com/office/drawing/2014/main" val="3034584338"/>
                    </a:ext>
                  </a:extLst>
                </a:gridCol>
                <a:gridCol w="1318661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65267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a==b</a:t>
                      </a:r>
                      <a:r>
                        <a:rPr lang="en-US" baseline="0" dirty="0" smtClean="0"/>
                        <a:t> and a!=c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b!=c</a:t>
                      </a:r>
                      <a:r>
                        <a:rPr lang="en-US" baseline="0" dirty="0" smtClean="0"/>
                        <a:t> and a==11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10==11 and 10!=9:false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11!=9 and 10==11:fale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No!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6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8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308" y="78766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1" t="17304" r="49594" b="17744"/>
          <a:stretch/>
        </p:blipFill>
        <p:spPr>
          <a:xfrm>
            <a:off x="317634" y="644893"/>
            <a:ext cx="2945331" cy="290682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798622"/>
              </p:ext>
            </p:extLst>
          </p:nvPr>
        </p:nvGraphicFramePr>
        <p:xfrm>
          <a:off x="3852102" y="741144"/>
          <a:ext cx="7284327" cy="25266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2190423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62191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&lt;3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6722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36722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6722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5==5 and n&lt;5:false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41912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36722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Result+=10</a:t>
                      </a:r>
                    </a:p>
                    <a:p>
                      <a:r>
                        <a:rPr lang="en-US" dirty="0" smtClean="0"/>
                        <a:t>Result=30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6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057" y="98016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t="18876" r="46817" b="18177"/>
          <a:stretch/>
        </p:blipFill>
        <p:spPr>
          <a:xfrm>
            <a:off x="250257" y="895149"/>
            <a:ext cx="3253339" cy="267582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72830"/>
              </p:ext>
            </p:extLst>
          </p:nvPr>
        </p:nvGraphicFramePr>
        <p:xfrm>
          <a:off x="4070557" y="-2175437"/>
          <a:ext cx="7615572" cy="8064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619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967619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1173154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1143599">
                  <a:extLst>
                    <a:ext uri="{9D8B030D-6E8A-4147-A177-3AD203B41FA5}">
                      <a16:colId xmlns:a16="http://schemas.microsoft.com/office/drawing/2014/main" val="74808007"/>
                    </a:ext>
                  </a:extLst>
                </a:gridCol>
                <a:gridCol w="1363627">
                  <a:extLst>
                    <a:ext uri="{9D8B030D-6E8A-4147-A177-3AD203B41FA5}">
                      <a16:colId xmlns:a16="http://schemas.microsoft.com/office/drawing/2014/main" val="1642184388"/>
                    </a:ext>
                  </a:extLst>
                </a:gridCol>
                <a:gridCol w="894736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2517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step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aseline="0" dirty="0" err="1" smtClean="0"/>
                        <a:t>i</a:t>
                      </a:r>
                      <a:r>
                        <a:rPr lang="en-US" sz="800" baseline="0" dirty="0" smtClean="0"/>
                        <a:t> &lt;3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j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j&lt;2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output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21532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20500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0&lt;3:true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26743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sum</a:t>
                      </a:r>
                      <a:r>
                        <a:rPr lang="en-US" sz="800" dirty="0" smtClean="0"/>
                        <a:t>+=1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sum=1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23400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  <a:tr h="18927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0&lt;2:true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69882"/>
                  </a:ext>
                </a:extLst>
              </a:tr>
              <a:tr h="27530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Sum</a:t>
                      </a:r>
                      <a:r>
                        <a:rPr lang="en-US" sz="800" dirty="0" smtClean="0"/>
                        <a:t>+=j</a:t>
                      </a:r>
                    </a:p>
                    <a:p>
                      <a:r>
                        <a:rPr lang="en-US" sz="800" dirty="0" smtClean="0"/>
                        <a:t>Sum=1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21197"/>
                  </a:ext>
                </a:extLst>
              </a:tr>
              <a:tr h="21237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1&lt;2:true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91652"/>
                  </a:ext>
                </a:extLst>
              </a:tr>
              <a:tr h="36625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Sum+=j</a:t>
                      </a:r>
                    </a:p>
                    <a:p>
                      <a:r>
                        <a:rPr lang="en-US" sz="800" dirty="0" smtClean="0"/>
                        <a:t>Sum=2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4806"/>
                  </a:ext>
                </a:extLst>
              </a:tr>
              <a:tr h="22466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04692"/>
                  </a:ext>
                </a:extLst>
              </a:tr>
              <a:tr h="25072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1&lt;3:true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19530"/>
                  </a:ext>
                </a:extLst>
              </a:tr>
              <a:tr h="30037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sum+=1</a:t>
                      </a:r>
                    </a:p>
                    <a:p>
                      <a:r>
                        <a:rPr lang="en-US" sz="800" dirty="0" smtClean="0"/>
                        <a:t>sum=3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27129"/>
                  </a:ext>
                </a:extLst>
              </a:tr>
              <a:tr h="24334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87850"/>
                  </a:ext>
                </a:extLst>
              </a:tr>
              <a:tr h="19074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0&lt;2:true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9082"/>
                  </a:ext>
                </a:extLst>
              </a:tr>
              <a:tr h="32823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sum+=j</a:t>
                      </a:r>
                    </a:p>
                    <a:p>
                      <a:r>
                        <a:rPr lang="en-US" sz="800" dirty="0" smtClean="0"/>
                        <a:t>sum=3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00011"/>
                  </a:ext>
                </a:extLst>
              </a:tr>
              <a:tr h="23253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2379"/>
                  </a:ext>
                </a:extLst>
              </a:tr>
              <a:tr h="2290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1&lt;2:true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19574"/>
                  </a:ext>
                </a:extLst>
              </a:tr>
              <a:tr h="19058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sum+=j</a:t>
                      </a:r>
                    </a:p>
                    <a:p>
                      <a:r>
                        <a:rPr lang="en-US" sz="800" dirty="0" smtClean="0"/>
                        <a:t>sum=4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96166"/>
                  </a:ext>
                </a:extLst>
              </a:tr>
              <a:tr h="24531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915663"/>
                  </a:ext>
                </a:extLst>
              </a:tr>
              <a:tr h="2320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2&lt;3:true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90041"/>
                  </a:ext>
                </a:extLst>
              </a:tr>
              <a:tr h="26202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sum+=1</a:t>
                      </a:r>
                    </a:p>
                    <a:p>
                      <a:r>
                        <a:rPr lang="en-US" sz="800" dirty="0" smtClean="0"/>
                        <a:t>sum=5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30101"/>
                  </a:ext>
                </a:extLst>
              </a:tr>
              <a:tr h="20811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1648"/>
                  </a:ext>
                </a:extLst>
              </a:tr>
              <a:tr h="20123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0&lt;2:true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792"/>
                  </a:ext>
                </a:extLst>
              </a:tr>
              <a:tr h="24351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sum+=j</a:t>
                      </a:r>
                    </a:p>
                    <a:p>
                      <a:r>
                        <a:rPr lang="en-US" sz="800" dirty="0" smtClean="0"/>
                        <a:t>sum=5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37501"/>
                  </a:ext>
                </a:extLst>
              </a:tr>
              <a:tr h="22614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90752"/>
                  </a:ext>
                </a:extLst>
              </a:tr>
              <a:tr h="2163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1&lt;2:true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23915"/>
                  </a:ext>
                </a:extLst>
              </a:tr>
              <a:tr h="28902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sum+=j</a:t>
                      </a:r>
                    </a:p>
                    <a:p>
                      <a:r>
                        <a:rPr lang="en-US" sz="800" dirty="0" smtClean="0"/>
                        <a:t>sum=6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10527"/>
                  </a:ext>
                </a:extLst>
              </a:tr>
              <a:tr h="30337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sum+=10</a:t>
                      </a:r>
                    </a:p>
                    <a:p>
                      <a:r>
                        <a:rPr lang="en-US" sz="800" dirty="0" smtClean="0"/>
                        <a:t>Sum=16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66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2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060" y="78766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5" t="15936" r="45639" b="14027"/>
          <a:stretch/>
        </p:blipFill>
        <p:spPr>
          <a:xfrm>
            <a:off x="220672" y="770021"/>
            <a:ext cx="3100044" cy="343621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24099"/>
              </p:ext>
            </p:extLst>
          </p:nvPr>
        </p:nvGraphicFramePr>
        <p:xfrm>
          <a:off x="3724973" y="1203159"/>
          <a:ext cx="7690589" cy="2743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646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500514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713576534"/>
                    </a:ext>
                  </a:extLst>
                </a:gridCol>
                <a:gridCol w="1193533">
                  <a:extLst>
                    <a:ext uri="{9D8B030D-6E8A-4147-A177-3AD203B41FA5}">
                      <a16:colId xmlns:a16="http://schemas.microsoft.com/office/drawing/2014/main" val="1893681614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val="2911917823"/>
                    </a:ext>
                  </a:extLst>
                </a:gridCol>
                <a:gridCol w="1001027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67704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n==5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n%2==1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n&gt;10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n&lt;result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28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37281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5==5:true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4971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5%2==1:T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4762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5&gt;10:false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37281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5&lt;0:false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  <a:tr h="41505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6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1" t="26367" r="63860" b="24943"/>
          <a:stretch/>
        </p:blipFill>
        <p:spPr>
          <a:xfrm>
            <a:off x="471055" y="1026545"/>
            <a:ext cx="2845714" cy="21982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121" y="121253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22229"/>
              </p:ext>
            </p:extLst>
          </p:nvPr>
        </p:nvGraphicFramePr>
        <p:xfrm>
          <a:off x="3444047" y="1026545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&gt;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5&gt;10:fale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3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61758" y="684672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1" t="20692" r="62182" b="22008"/>
          <a:stretch/>
        </p:blipFill>
        <p:spPr>
          <a:xfrm>
            <a:off x="452581" y="1007837"/>
            <a:ext cx="2531668" cy="258718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17559"/>
              </p:ext>
            </p:extLst>
          </p:nvPr>
        </p:nvGraphicFramePr>
        <p:xfrm>
          <a:off x="3242867" y="1430867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&gt;=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5&gt;=10:fals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5+1=6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0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73775" y="342925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8" t="18256" r="57482" b="17135"/>
          <a:stretch/>
        </p:blipFill>
        <p:spPr>
          <a:xfrm>
            <a:off x="406399" y="509072"/>
            <a:ext cx="2616542" cy="288991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58096"/>
              </p:ext>
            </p:extLst>
          </p:nvPr>
        </p:nvGraphicFramePr>
        <p:xfrm>
          <a:off x="3222374" y="1173942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&gt;=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10&gt;=10:true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9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175" y="139725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1" t="17397" r="60361" b="15930"/>
          <a:stretch/>
        </p:blipFill>
        <p:spPr>
          <a:xfrm>
            <a:off x="314036" y="1191491"/>
            <a:ext cx="2059710" cy="291869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43774"/>
              </p:ext>
            </p:extLst>
          </p:nvPr>
        </p:nvGraphicFramePr>
        <p:xfrm>
          <a:off x="3582593" y="1569412"/>
          <a:ext cx="81280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3380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&gt;=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10&gt;=10:true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4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40394" y="148962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5" t="24248" r="53240" b="26167"/>
          <a:stretch/>
        </p:blipFill>
        <p:spPr>
          <a:xfrm>
            <a:off x="342648" y="987521"/>
            <a:ext cx="2900218" cy="160712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35715"/>
              </p:ext>
            </p:extLst>
          </p:nvPr>
        </p:nvGraphicFramePr>
        <p:xfrm>
          <a:off x="3628179" y="771211"/>
          <a:ext cx="6773335" cy="4461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0" dirty="0" smtClean="0"/>
                        <a:t> &lt;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0" dirty="0" smtClean="0"/>
                        <a:t> 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0&gt;0:false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1&gt;0:true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5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893085"/>
                  </a:ext>
                </a:extLst>
              </a:tr>
              <a:tr h="38178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8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2&lt;3:true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9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2&gt;0:true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9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3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6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3057" y="346390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8" t="16518" r="56575" b="16595"/>
          <a:stretch/>
        </p:blipFill>
        <p:spPr>
          <a:xfrm>
            <a:off x="577165" y="1228436"/>
            <a:ext cx="2068946" cy="246610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1583"/>
              </p:ext>
            </p:extLst>
          </p:nvPr>
        </p:nvGraphicFramePr>
        <p:xfrm>
          <a:off x="3582593" y="1569412"/>
          <a:ext cx="81280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3380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&gt;=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10&gt;=10:true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10!=10:false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4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1807" y="303299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2" r="57648" b="15221"/>
          <a:stretch/>
        </p:blipFill>
        <p:spPr>
          <a:xfrm>
            <a:off x="0" y="1152014"/>
            <a:ext cx="2644877" cy="202298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23715"/>
              </p:ext>
            </p:extLst>
          </p:nvPr>
        </p:nvGraphicFramePr>
        <p:xfrm>
          <a:off x="3582593" y="1569412"/>
          <a:ext cx="8128001" cy="2637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272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808522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1597793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1405289">
                  <a:extLst>
                    <a:ext uri="{9D8B030D-6E8A-4147-A177-3AD203B41FA5}">
                      <a16:colId xmlns:a16="http://schemas.microsoft.com/office/drawing/2014/main" val="2483380872"/>
                    </a:ext>
                  </a:extLst>
                </a:gridCol>
                <a:gridCol w="1848213">
                  <a:extLst>
                    <a:ext uri="{9D8B030D-6E8A-4147-A177-3AD203B41FA5}">
                      <a16:colId xmlns:a16="http://schemas.microsoft.com/office/drawing/2014/main" val="3080641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&gt;=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n&lt;=10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4128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10&gt;=10:true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10!=10:fals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10&lt;=10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9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6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726" y="0"/>
            <a:ext cx="414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Draw table execution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0" t="16681" r="58755" b="16301"/>
          <a:stretch/>
        </p:blipFill>
        <p:spPr>
          <a:xfrm>
            <a:off x="154004" y="770020"/>
            <a:ext cx="1925053" cy="247369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5433"/>
              </p:ext>
            </p:extLst>
          </p:nvPr>
        </p:nvGraphicFramePr>
        <p:xfrm>
          <a:off x="2831822" y="789766"/>
          <a:ext cx="812800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149">
                  <a:extLst>
                    <a:ext uri="{9D8B030D-6E8A-4147-A177-3AD203B41FA5}">
                      <a16:colId xmlns:a16="http://schemas.microsoft.com/office/drawing/2014/main" val="211163069"/>
                    </a:ext>
                  </a:extLst>
                </a:gridCol>
                <a:gridCol w="587141">
                  <a:extLst>
                    <a:ext uri="{9D8B030D-6E8A-4147-A177-3AD203B41FA5}">
                      <a16:colId xmlns:a16="http://schemas.microsoft.com/office/drawing/2014/main" val="307460531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18342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2915836157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2483380872"/>
                    </a:ext>
                  </a:extLst>
                </a:gridCol>
                <a:gridCol w="1501541">
                  <a:extLst>
                    <a:ext uri="{9D8B030D-6E8A-4147-A177-3AD203B41FA5}">
                      <a16:colId xmlns:a16="http://schemas.microsoft.com/office/drawing/2014/main" val="98074060"/>
                    </a:ext>
                  </a:extLst>
                </a:gridCol>
                <a:gridCol w="1555941">
                  <a:extLst>
                    <a:ext uri="{9D8B030D-6E8A-4147-A177-3AD203B41FA5}">
                      <a16:colId xmlns:a16="http://schemas.microsoft.com/office/drawing/2014/main" val="144360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&gt;=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n!=10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2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8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11&gt;=10:true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9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11!=10:true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8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11==10:false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72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274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757</Words>
  <Application>Microsoft Office PowerPoint</Application>
  <PresentationFormat>Widescreen</PresentationFormat>
  <Paragraphs>574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Table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execution</dc:title>
  <dc:creator>Rady.Y</dc:creator>
  <cp:lastModifiedBy>student2025</cp:lastModifiedBy>
  <cp:revision>55</cp:revision>
  <dcterms:created xsi:type="dcterms:W3CDTF">2024-06-03T00:05:48Z</dcterms:created>
  <dcterms:modified xsi:type="dcterms:W3CDTF">2024-06-05T13:39:12Z</dcterms:modified>
</cp:coreProperties>
</file>