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0" r:id="rId9"/>
    <p:sldId id="263" r:id="rId10"/>
    <p:sldId id="264" r:id="rId11"/>
    <p:sldId id="265" r:id="rId12"/>
    <p:sldId id="270" r:id="rId13"/>
    <p:sldId id="266" r:id="rId14"/>
    <p:sldId id="268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67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32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90" autoAdjust="0"/>
    <p:restoredTop sz="93979" autoAdjust="0"/>
  </p:normalViewPr>
  <p:slideViewPr>
    <p:cSldViewPr snapToGrid="0">
      <p:cViewPr>
        <p:scale>
          <a:sx n="66" d="100"/>
          <a:sy n="66" d="100"/>
        </p:scale>
        <p:origin x="808" y="104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35DC12-E7D6-41B7-822D-2F560F0B5855}" type="datetimeFigureOut">
              <a:rPr lang="en-US" smtClean="0"/>
              <a:t>24/06/04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BC6693-1815-4C6B-BFC0-4256F737D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620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C6693-1815-4C6B-BFC0-4256F737DC8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589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2ADDD-D7DC-4A88-B1EA-4413BC47F396}" type="datetimeFigureOut">
              <a:rPr lang="en-US" smtClean="0"/>
              <a:t>24/06/04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E1BAA-74DB-44DB-BB5F-A3FCD2860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720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2ADDD-D7DC-4A88-B1EA-4413BC47F396}" type="datetimeFigureOut">
              <a:rPr lang="en-US" smtClean="0"/>
              <a:t>24/06/04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E1BAA-74DB-44DB-BB5F-A3FCD2860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408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2ADDD-D7DC-4A88-B1EA-4413BC47F396}" type="datetimeFigureOut">
              <a:rPr lang="en-US" smtClean="0"/>
              <a:t>24/06/04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E1BAA-74DB-44DB-BB5F-A3FCD2860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761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2ADDD-D7DC-4A88-B1EA-4413BC47F396}" type="datetimeFigureOut">
              <a:rPr lang="en-US" smtClean="0"/>
              <a:t>24/06/04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E1BAA-74DB-44DB-BB5F-A3FCD2860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089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2ADDD-D7DC-4A88-B1EA-4413BC47F396}" type="datetimeFigureOut">
              <a:rPr lang="en-US" smtClean="0"/>
              <a:t>24/06/04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E1BAA-74DB-44DB-BB5F-A3FCD2860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631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2ADDD-D7DC-4A88-B1EA-4413BC47F396}" type="datetimeFigureOut">
              <a:rPr lang="en-US" smtClean="0"/>
              <a:t>24/06/04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E1BAA-74DB-44DB-BB5F-A3FCD2860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494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2ADDD-D7DC-4A88-B1EA-4413BC47F396}" type="datetimeFigureOut">
              <a:rPr lang="en-US" smtClean="0"/>
              <a:t>24/06/04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E1BAA-74DB-44DB-BB5F-A3FCD2860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0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2ADDD-D7DC-4A88-B1EA-4413BC47F396}" type="datetimeFigureOut">
              <a:rPr lang="en-US" smtClean="0"/>
              <a:t>24/06/04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E1BAA-74DB-44DB-BB5F-A3FCD2860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386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2ADDD-D7DC-4A88-B1EA-4413BC47F396}" type="datetimeFigureOut">
              <a:rPr lang="en-US" smtClean="0"/>
              <a:t>24/06/04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E1BAA-74DB-44DB-BB5F-A3FCD2860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146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2ADDD-D7DC-4A88-B1EA-4413BC47F396}" type="datetimeFigureOut">
              <a:rPr lang="en-US" smtClean="0"/>
              <a:t>24/06/04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E1BAA-74DB-44DB-BB5F-A3FCD2860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176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2ADDD-D7DC-4A88-B1EA-4413BC47F396}" type="datetimeFigureOut">
              <a:rPr lang="en-US" smtClean="0"/>
              <a:t>24/06/04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E1BAA-74DB-44DB-BB5F-A3FCD2860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261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2ADDD-D7DC-4A88-B1EA-4413BC47F396}" type="datetimeFigureOut">
              <a:rPr lang="en-US" smtClean="0"/>
              <a:t>24/06/04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E1BAA-74DB-44DB-BB5F-A3FCD2860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6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80508" y="2299854"/>
            <a:ext cx="534511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/>
              <a:t>Practice 4 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796268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90" t="16390" r="54507" b="16483"/>
          <a:stretch/>
        </p:blipFill>
        <p:spPr>
          <a:xfrm>
            <a:off x="78659" y="1297859"/>
            <a:ext cx="3687097" cy="2231922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323273" y="295564"/>
            <a:ext cx="988291" cy="932872"/>
          </a:xfrm>
          <a:prstGeom prst="ellipse">
            <a:avLst/>
          </a:prstGeom>
          <a:solidFill>
            <a:srgbClr val="2632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9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9516279"/>
              </p:ext>
            </p:extLst>
          </p:nvPr>
        </p:nvGraphicFramePr>
        <p:xfrm>
          <a:off x="4825714" y="289604"/>
          <a:ext cx="6255240" cy="6126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6165">
                  <a:extLst>
                    <a:ext uri="{9D8B030D-6E8A-4147-A177-3AD203B41FA5}">
                      <a16:colId xmlns:a16="http://schemas.microsoft.com/office/drawing/2014/main" val="149498738"/>
                    </a:ext>
                  </a:extLst>
                </a:gridCol>
                <a:gridCol w="1092518">
                  <a:extLst>
                    <a:ext uri="{9D8B030D-6E8A-4147-A177-3AD203B41FA5}">
                      <a16:colId xmlns:a16="http://schemas.microsoft.com/office/drawing/2014/main" val="758061642"/>
                    </a:ext>
                  </a:extLst>
                </a:gridCol>
                <a:gridCol w="1373022">
                  <a:extLst>
                    <a:ext uri="{9D8B030D-6E8A-4147-A177-3AD203B41FA5}">
                      <a16:colId xmlns:a16="http://schemas.microsoft.com/office/drawing/2014/main" val="2994562716"/>
                    </a:ext>
                  </a:extLst>
                </a:gridCol>
                <a:gridCol w="1366684">
                  <a:extLst>
                    <a:ext uri="{9D8B030D-6E8A-4147-A177-3AD203B41FA5}">
                      <a16:colId xmlns:a16="http://schemas.microsoft.com/office/drawing/2014/main" val="3633281103"/>
                    </a:ext>
                  </a:extLst>
                </a:gridCol>
                <a:gridCol w="1356851">
                  <a:extLst>
                    <a:ext uri="{9D8B030D-6E8A-4147-A177-3AD203B41FA5}">
                      <a16:colId xmlns:a16="http://schemas.microsoft.com/office/drawing/2014/main" val="2153275482"/>
                    </a:ext>
                  </a:extLst>
                </a:gridCol>
              </a:tblGrid>
              <a:tr h="340780">
                <a:tc>
                  <a:txBody>
                    <a:bodyPr/>
                    <a:lstStyle/>
                    <a:p>
                      <a:r>
                        <a:rPr lang="en-US" dirty="0" smtClean="0"/>
                        <a:t>STEP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k &lt;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OUTPUT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407217"/>
                  </a:ext>
                </a:extLst>
              </a:tr>
              <a:tr h="34078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579462"/>
                  </a:ext>
                </a:extLst>
              </a:tr>
              <a:tr h="34078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0&lt;10:True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158945"/>
                  </a:ext>
                </a:extLst>
              </a:tr>
              <a:tr h="596366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Total+=k</a:t>
                      </a:r>
                    </a:p>
                    <a:p>
                      <a:r>
                        <a:rPr lang="en-US" dirty="0" smtClean="0"/>
                        <a:t>Total=0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5053261"/>
                  </a:ext>
                </a:extLst>
              </a:tr>
              <a:tr h="34078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1&lt;10:True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831981"/>
                  </a:ext>
                </a:extLst>
              </a:tr>
              <a:tr h="596366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Total+=k</a:t>
                      </a:r>
                    </a:p>
                    <a:p>
                      <a:r>
                        <a:rPr lang="en-US" dirty="0" smtClean="0"/>
                        <a:t>Total=</a:t>
                      </a:r>
                      <a:r>
                        <a:rPr lang="en-US" dirty="0"/>
                        <a:t>1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180414"/>
                  </a:ext>
                </a:extLst>
              </a:tr>
              <a:tr h="34078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2&lt;10:True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6583874"/>
                  </a:ext>
                </a:extLst>
              </a:tr>
              <a:tr h="596366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Total+=k</a:t>
                      </a:r>
                    </a:p>
                    <a:p>
                      <a:r>
                        <a:rPr lang="en-US" dirty="0" smtClean="0"/>
                        <a:t>Total=3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920358"/>
                  </a:ext>
                </a:extLst>
              </a:tr>
              <a:tr h="340780">
                <a:tc>
                  <a:txBody>
                    <a:bodyPr/>
                    <a:lstStyle/>
                    <a:p>
                      <a:r>
                        <a:rPr lang="en-US" dirty="0" smtClean="0"/>
                        <a:t>………...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………….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…………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…………..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…………………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7872605"/>
                  </a:ext>
                </a:extLst>
              </a:tr>
              <a:tr h="340780"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8&lt;10:True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382411"/>
                  </a:ext>
                </a:extLst>
              </a:tr>
              <a:tr h="596366"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Total+=k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Total=36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336453"/>
                  </a:ext>
                </a:extLst>
              </a:tr>
              <a:tr h="340780"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9&lt;10:True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899307"/>
                  </a:ext>
                </a:extLst>
              </a:tr>
              <a:tr h="596366"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Total+=k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Total=45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09420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6478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76" t="16631" r="51737" b="15412"/>
          <a:stretch/>
        </p:blipFill>
        <p:spPr>
          <a:xfrm>
            <a:off x="78658" y="1327355"/>
            <a:ext cx="4149214" cy="2477730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323273" y="295564"/>
            <a:ext cx="988291" cy="932872"/>
          </a:xfrm>
          <a:prstGeom prst="ellipse">
            <a:avLst/>
          </a:prstGeom>
          <a:solidFill>
            <a:srgbClr val="2632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10</a:t>
            </a:r>
            <a:endParaRPr lang="en-US" sz="3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9979615"/>
              </p:ext>
            </p:extLst>
          </p:nvPr>
        </p:nvGraphicFramePr>
        <p:xfrm>
          <a:off x="4277033" y="203580"/>
          <a:ext cx="6853083" cy="50104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5238">
                  <a:extLst>
                    <a:ext uri="{9D8B030D-6E8A-4147-A177-3AD203B41FA5}">
                      <a16:colId xmlns:a16="http://schemas.microsoft.com/office/drawing/2014/main" val="149498738"/>
                    </a:ext>
                  </a:extLst>
                </a:gridCol>
                <a:gridCol w="875071">
                  <a:extLst>
                    <a:ext uri="{9D8B030D-6E8A-4147-A177-3AD203B41FA5}">
                      <a16:colId xmlns:a16="http://schemas.microsoft.com/office/drawing/2014/main" val="758061642"/>
                    </a:ext>
                  </a:extLst>
                </a:gridCol>
                <a:gridCol w="1386348">
                  <a:extLst>
                    <a:ext uri="{9D8B030D-6E8A-4147-A177-3AD203B41FA5}">
                      <a16:colId xmlns:a16="http://schemas.microsoft.com/office/drawing/2014/main" val="2994562716"/>
                    </a:ext>
                  </a:extLst>
                </a:gridCol>
                <a:gridCol w="1366684">
                  <a:extLst>
                    <a:ext uri="{9D8B030D-6E8A-4147-A177-3AD203B41FA5}">
                      <a16:colId xmlns:a16="http://schemas.microsoft.com/office/drawing/2014/main" val="4183469389"/>
                    </a:ext>
                  </a:extLst>
                </a:gridCol>
                <a:gridCol w="1123065">
                  <a:extLst>
                    <a:ext uri="{9D8B030D-6E8A-4147-A177-3AD203B41FA5}">
                      <a16:colId xmlns:a16="http://schemas.microsoft.com/office/drawing/2014/main" val="3633281103"/>
                    </a:ext>
                  </a:extLst>
                </a:gridCol>
                <a:gridCol w="1236677">
                  <a:extLst>
                    <a:ext uri="{9D8B030D-6E8A-4147-A177-3AD203B41FA5}">
                      <a16:colId xmlns:a16="http://schemas.microsoft.com/office/drawing/2014/main" val="2153275482"/>
                    </a:ext>
                  </a:extLst>
                </a:gridCol>
              </a:tblGrid>
              <a:tr h="43453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STEP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k &lt;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K&gt;9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total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OUTPUT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407217"/>
                  </a:ext>
                </a:extLst>
              </a:tr>
              <a:tr h="36243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579462"/>
                  </a:ext>
                </a:extLst>
              </a:tr>
              <a:tr h="3356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0&lt;10:True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158945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0&gt;9:Fals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5053261"/>
                  </a:ext>
                </a:extLst>
              </a:tr>
              <a:tr h="29496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1&lt;10:True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831981"/>
                  </a:ext>
                </a:extLst>
              </a:tr>
              <a:tr h="47194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1&gt;9:Fals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180414"/>
                  </a:ext>
                </a:extLst>
              </a:tr>
              <a:tr h="37264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2&lt;10:True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6583874"/>
                  </a:ext>
                </a:extLst>
              </a:tr>
              <a:tr h="372642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2&gt;9Fale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626584"/>
                  </a:ext>
                </a:extLst>
              </a:tr>
              <a:tr h="4021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………...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………….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…………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…………..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…………………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7872605"/>
                  </a:ext>
                </a:extLst>
              </a:tr>
              <a:tr h="36182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8&lt;10:True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382411"/>
                  </a:ext>
                </a:extLst>
              </a:tr>
              <a:tr h="44146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8&gt;9:Fale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336453"/>
                  </a:ext>
                </a:extLst>
              </a:tr>
              <a:tr h="36870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9&lt;10:True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899307"/>
                  </a:ext>
                </a:extLst>
              </a:tr>
              <a:tr h="45621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9&gt;9:Fale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09420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9229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64" t="13764" r="53992" b="14264"/>
          <a:stretch/>
        </p:blipFill>
        <p:spPr>
          <a:xfrm>
            <a:off x="134754" y="1367720"/>
            <a:ext cx="3500284" cy="2959510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323273" y="295564"/>
            <a:ext cx="988291" cy="932872"/>
          </a:xfrm>
          <a:prstGeom prst="ellipse">
            <a:avLst/>
          </a:prstGeom>
          <a:solidFill>
            <a:srgbClr val="2632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11</a:t>
            </a:r>
            <a:endParaRPr lang="en-US" sz="3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5607910"/>
              </p:ext>
            </p:extLst>
          </p:nvPr>
        </p:nvGraphicFramePr>
        <p:xfrm>
          <a:off x="4277033" y="184408"/>
          <a:ext cx="5713635" cy="64833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1377">
                  <a:extLst>
                    <a:ext uri="{9D8B030D-6E8A-4147-A177-3AD203B41FA5}">
                      <a16:colId xmlns:a16="http://schemas.microsoft.com/office/drawing/2014/main" val="149498738"/>
                    </a:ext>
                  </a:extLst>
                </a:gridCol>
                <a:gridCol w="729575">
                  <a:extLst>
                    <a:ext uri="{9D8B030D-6E8A-4147-A177-3AD203B41FA5}">
                      <a16:colId xmlns:a16="http://schemas.microsoft.com/office/drawing/2014/main" val="758061642"/>
                    </a:ext>
                  </a:extLst>
                </a:gridCol>
                <a:gridCol w="1155843">
                  <a:extLst>
                    <a:ext uri="{9D8B030D-6E8A-4147-A177-3AD203B41FA5}">
                      <a16:colId xmlns:a16="http://schemas.microsoft.com/office/drawing/2014/main" val="2994562716"/>
                    </a:ext>
                  </a:extLst>
                </a:gridCol>
                <a:gridCol w="1139448">
                  <a:extLst>
                    <a:ext uri="{9D8B030D-6E8A-4147-A177-3AD203B41FA5}">
                      <a16:colId xmlns:a16="http://schemas.microsoft.com/office/drawing/2014/main" val="1254900240"/>
                    </a:ext>
                  </a:extLst>
                </a:gridCol>
                <a:gridCol w="936335">
                  <a:extLst>
                    <a:ext uri="{9D8B030D-6E8A-4147-A177-3AD203B41FA5}">
                      <a16:colId xmlns:a16="http://schemas.microsoft.com/office/drawing/2014/main" val="3633281103"/>
                    </a:ext>
                  </a:extLst>
                </a:gridCol>
                <a:gridCol w="1031057">
                  <a:extLst>
                    <a:ext uri="{9D8B030D-6E8A-4147-A177-3AD203B41FA5}">
                      <a16:colId xmlns:a16="http://schemas.microsoft.com/office/drawing/2014/main" val="2153275482"/>
                    </a:ext>
                  </a:extLst>
                </a:gridCol>
              </a:tblGrid>
              <a:tr h="277683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STEP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err="1" smtClean="0"/>
                        <a:t>k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/>
                        <a:t>k &lt; </a:t>
                      </a:r>
                      <a:r>
                        <a:rPr lang="en-US" sz="700" dirty="0" smtClean="0"/>
                        <a:t>10</a:t>
                      </a:r>
                      <a:endParaRPr lang="en-US" sz="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/>
                        <a:t>K&lt;4</a:t>
                      </a:r>
                      <a:endParaRPr lang="en-US" sz="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total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OUTPUT</a:t>
                      </a:r>
                      <a:endParaRPr 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407217"/>
                  </a:ext>
                </a:extLst>
              </a:tr>
              <a:tr h="237785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1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0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579462"/>
                  </a:ext>
                </a:extLst>
              </a:tr>
              <a:tr h="211756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2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0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0&lt;10:True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0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158945"/>
                  </a:ext>
                </a:extLst>
              </a:tr>
              <a:tr h="147147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3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0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0&lt;4:true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5053261"/>
                  </a:ext>
                </a:extLst>
              </a:tr>
              <a:tr h="279494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4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0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Total+=0</a:t>
                      </a:r>
                    </a:p>
                    <a:p>
                      <a:r>
                        <a:rPr lang="en-US" sz="700" dirty="0" smtClean="0"/>
                        <a:t>Total=0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8076139"/>
                  </a:ext>
                </a:extLst>
              </a:tr>
              <a:tr h="221381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5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1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1&lt;10:True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831981"/>
                  </a:ext>
                </a:extLst>
              </a:tr>
              <a:tr h="224796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6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1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1&lt;4:true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0</a:t>
                      </a:r>
                      <a:endParaRPr lang="en-US" sz="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180414"/>
                  </a:ext>
                </a:extLst>
              </a:tr>
              <a:tr h="300297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7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Total+=1</a:t>
                      </a:r>
                    </a:p>
                    <a:p>
                      <a:r>
                        <a:rPr lang="en-US" sz="700" dirty="0" smtClean="0"/>
                        <a:t>Total=1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0420376"/>
                  </a:ext>
                </a:extLst>
              </a:tr>
              <a:tr h="255070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8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2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2&lt;10:True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/>
                        <a:t>1</a:t>
                      </a:r>
                      <a:endParaRPr lang="en-US" sz="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6583874"/>
                  </a:ext>
                </a:extLst>
              </a:tr>
              <a:tr h="248188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9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2&lt;4:true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/>
                        <a:t>1</a:t>
                      </a:r>
                      <a:endParaRPr lang="en-US" sz="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626584"/>
                  </a:ext>
                </a:extLst>
              </a:tr>
              <a:tr h="278147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10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Total+=2</a:t>
                      </a:r>
                    </a:p>
                    <a:p>
                      <a:r>
                        <a:rPr lang="en-US" sz="700" dirty="0" smtClean="0"/>
                        <a:t>Total=3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90357"/>
                  </a:ext>
                </a:extLst>
              </a:tr>
              <a:tr h="171287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11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3&lt;10:true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3306370"/>
                  </a:ext>
                </a:extLst>
              </a:tr>
              <a:tr h="207899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12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3&lt;4:true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/>
                        <a:t>2</a:t>
                      </a:r>
                      <a:endParaRPr lang="en-US" sz="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7872605"/>
                  </a:ext>
                </a:extLst>
              </a:tr>
              <a:tr h="295404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13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Total+=3</a:t>
                      </a:r>
                    </a:p>
                    <a:p>
                      <a:r>
                        <a:rPr lang="en-US" sz="700" dirty="0" smtClean="0"/>
                        <a:t>Total=5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334716"/>
                  </a:ext>
                </a:extLst>
              </a:tr>
              <a:tr h="184950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14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4&lt;10:True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/>
                        <a:t>5</a:t>
                      </a:r>
                      <a:endParaRPr lang="en-US" sz="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382411"/>
                  </a:ext>
                </a:extLst>
              </a:tr>
              <a:tr h="207465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15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4&lt;4:false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/>
                        <a:t>5</a:t>
                      </a:r>
                      <a:endParaRPr lang="en-US" sz="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336453"/>
                  </a:ext>
                </a:extLst>
              </a:tr>
              <a:tr h="265216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16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Total+=1</a:t>
                      </a:r>
                    </a:p>
                    <a:p>
                      <a:r>
                        <a:rPr lang="en-US" sz="700" dirty="0" smtClean="0"/>
                        <a:t>Total=6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899307"/>
                  </a:ext>
                </a:extLst>
              </a:tr>
              <a:tr h="249714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17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5&lt;10:true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/>
                        <a:t>6</a:t>
                      </a:r>
                      <a:endParaRPr lang="en-US" sz="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0942077"/>
                  </a:ext>
                </a:extLst>
              </a:tr>
              <a:tr h="240632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18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5&lt;4:false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/>
                        <a:t>6</a:t>
                      </a:r>
                      <a:endParaRPr lang="en-US" sz="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810065"/>
                  </a:ext>
                </a:extLst>
              </a:tr>
              <a:tr h="285628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19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Total+=1</a:t>
                      </a:r>
                    </a:p>
                    <a:p>
                      <a:r>
                        <a:rPr lang="en-US" sz="700" dirty="0" smtClean="0"/>
                        <a:t>Total=7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460104"/>
                  </a:ext>
                </a:extLst>
              </a:tr>
              <a:tr h="285628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…………..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……………….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………………….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……………………………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…………………..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…………………………</a:t>
                      </a:r>
                      <a:endParaRPr 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5590392"/>
                  </a:ext>
                </a:extLst>
              </a:tr>
              <a:tr h="285628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28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9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9&lt;10:true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894714"/>
                  </a:ext>
                </a:extLst>
              </a:tr>
              <a:tr h="285628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29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9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9&lt;4:false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9526066"/>
                  </a:ext>
                </a:extLst>
              </a:tr>
              <a:tr h="285628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30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9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Total+=1</a:t>
                      </a:r>
                    </a:p>
                    <a:p>
                      <a:r>
                        <a:rPr lang="en-US" sz="800" dirty="0" smtClean="0"/>
                        <a:t>Total=11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196092"/>
                  </a:ext>
                </a:extLst>
              </a:tr>
              <a:tr h="285628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31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9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11</a:t>
                      </a:r>
                      <a:endParaRPr 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52056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513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32" t="13893" r="55419" b="12983"/>
          <a:stretch/>
        </p:blipFill>
        <p:spPr>
          <a:xfrm>
            <a:off x="0" y="1078028"/>
            <a:ext cx="3195587" cy="2926081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150018" y="93433"/>
            <a:ext cx="988291" cy="932872"/>
          </a:xfrm>
          <a:prstGeom prst="ellipse">
            <a:avLst/>
          </a:prstGeom>
          <a:solidFill>
            <a:srgbClr val="2632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12</a:t>
            </a:r>
            <a:endParaRPr lang="en-US" sz="3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1532400"/>
              </p:ext>
            </p:extLst>
          </p:nvPr>
        </p:nvGraphicFramePr>
        <p:xfrm>
          <a:off x="3942734" y="-70347"/>
          <a:ext cx="5693971" cy="69283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9365">
                  <a:extLst>
                    <a:ext uri="{9D8B030D-6E8A-4147-A177-3AD203B41FA5}">
                      <a16:colId xmlns:a16="http://schemas.microsoft.com/office/drawing/2014/main" val="149498738"/>
                    </a:ext>
                  </a:extLst>
                </a:gridCol>
                <a:gridCol w="606177">
                  <a:extLst>
                    <a:ext uri="{9D8B030D-6E8A-4147-A177-3AD203B41FA5}">
                      <a16:colId xmlns:a16="http://schemas.microsoft.com/office/drawing/2014/main" val="758061642"/>
                    </a:ext>
                  </a:extLst>
                </a:gridCol>
                <a:gridCol w="960346">
                  <a:extLst>
                    <a:ext uri="{9D8B030D-6E8A-4147-A177-3AD203B41FA5}">
                      <a16:colId xmlns:a16="http://schemas.microsoft.com/office/drawing/2014/main" val="2994562716"/>
                    </a:ext>
                  </a:extLst>
                </a:gridCol>
                <a:gridCol w="946725">
                  <a:extLst>
                    <a:ext uri="{9D8B030D-6E8A-4147-A177-3AD203B41FA5}">
                      <a16:colId xmlns:a16="http://schemas.microsoft.com/office/drawing/2014/main" val="1254900240"/>
                    </a:ext>
                  </a:extLst>
                </a:gridCol>
                <a:gridCol w="946725">
                  <a:extLst>
                    <a:ext uri="{9D8B030D-6E8A-4147-A177-3AD203B41FA5}">
                      <a16:colId xmlns:a16="http://schemas.microsoft.com/office/drawing/2014/main" val="844942198"/>
                    </a:ext>
                  </a:extLst>
                </a:gridCol>
                <a:gridCol w="777966">
                  <a:extLst>
                    <a:ext uri="{9D8B030D-6E8A-4147-A177-3AD203B41FA5}">
                      <a16:colId xmlns:a16="http://schemas.microsoft.com/office/drawing/2014/main" val="3633281103"/>
                    </a:ext>
                  </a:extLst>
                </a:gridCol>
                <a:gridCol w="856667">
                  <a:extLst>
                    <a:ext uri="{9D8B030D-6E8A-4147-A177-3AD203B41FA5}">
                      <a16:colId xmlns:a16="http://schemas.microsoft.com/office/drawing/2014/main" val="2153275482"/>
                    </a:ext>
                  </a:extLst>
                </a:gridCol>
              </a:tblGrid>
              <a:tr h="192859">
                <a:tc>
                  <a:txBody>
                    <a:bodyPr/>
                    <a:lstStyle/>
                    <a:p>
                      <a:r>
                        <a:rPr lang="en-US" sz="700" dirty="0" err="1" smtClean="0"/>
                        <a:t>STEPt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err="1" smtClean="0"/>
                        <a:t>k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/>
                        <a:t>k &lt; </a:t>
                      </a:r>
                      <a:r>
                        <a:rPr lang="en-US" sz="700" dirty="0" smtClean="0"/>
                        <a:t>10</a:t>
                      </a:r>
                      <a:endParaRPr lang="en-US" sz="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/>
                        <a:t>K&lt;=5</a:t>
                      </a:r>
                      <a:endParaRPr lang="en-US" sz="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/>
                        <a:t>K==5</a:t>
                      </a:r>
                      <a:endParaRPr lang="en-US" sz="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total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OUTPUT</a:t>
                      </a:r>
                      <a:endParaRPr 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407217"/>
                  </a:ext>
                </a:extLst>
              </a:tr>
              <a:tr h="192859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1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0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579462"/>
                  </a:ext>
                </a:extLst>
              </a:tr>
              <a:tr h="192859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2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0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0&lt;10:True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158945"/>
                  </a:ext>
                </a:extLst>
              </a:tr>
              <a:tr h="192859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3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0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0&lt;=5:true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5053261"/>
                  </a:ext>
                </a:extLst>
              </a:tr>
              <a:tr h="192859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4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0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0==4:false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8076139"/>
                  </a:ext>
                </a:extLst>
              </a:tr>
              <a:tr h="296706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5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1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/>
                        <a:t>total+=1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/>
                        <a:t>Total=1</a:t>
                      </a:r>
                      <a:endParaRPr lang="en-US" sz="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831981"/>
                  </a:ext>
                </a:extLst>
              </a:tr>
              <a:tr h="192859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6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1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/>
                        <a:t>1&lt;10:True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:t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1</a:t>
                      </a:r>
                      <a:endParaRPr lang="en-US" sz="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180414"/>
                  </a:ext>
                </a:extLst>
              </a:tr>
              <a:tr h="192859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7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1&lt;=5:true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0420376"/>
                  </a:ext>
                </a:extLst>
              </a:tr>
              <a:tr h="207507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8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2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1==4:false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/>
                        <a:t>1</a:t>
                      </a:r>
                      <a:endParaRPr lang="en-US" sz="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6583874"/>
                  </a:ext>
                </a:extLst>
              </a:tr>
              <a:tr h="296706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9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/>
                        <a:t>total+=1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/>
                        <a:t>Total=2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626584"/>
                  </a:ext>
                </a:extLst>
              </a:tr>
              <a:tr h="192859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10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/>
                        <a:t>2&lt;10:True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90357"/>
                  </a:ext>
                </a:extLst>
              </a:tr>
              <a:tr h="192859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11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2&lt;=5:true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3306370"/>
                  </a:ext>
                </a:extLst>
              </a:tr>
              <a:tr h="192859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12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2==4:false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/>
                        <a:t>2</a:t>
                      </a:r>
                      <a:endParaRPr lang="en-US" sz="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7872605"/>
                  </a:ext>
                </a:extLst>
              </a:tr>
              <a:tr h="296706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13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/>
                        <a:t>total+=1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/>
                        <a:t>Total=3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334716"/>
                  </a:ext>
                </a:extLst>
              </a:tr>
              <a:tr h="192859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14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3&lt;10:True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/>
                        <a:t>3</a:t>
                      </a:r>
                      <a:endParaRPr lang="en-US" sz="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382411"/>
                  </a:ext>
                </a:extLst>
              </a:tr>
              <a:tr h="192859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15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3&lt;=5:true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/>
                        <a:t>3</a:t>
                      </a:r>
                      <a:endParaRPr lang="en-US" sz="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336453"/>
                  </a:ext>
                </a:extLst>
              </a:tr>
              <a:tr h="192859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16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3==4:false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899307"/>
                  </a:ext>
                </a:extLst>
              </a:tr>
              <a:tr h="296706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17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/>
                        <a:t>total+=1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/>
                        <a:t>Total=4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0942077"/>
                  </a:ext>
                </a:extLst>
              </a:tr>
              <a:tr h="192859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18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/>
                        <a:t>4&lt;10:true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/>
                        <a:t>4</a:t>
                      </a:r>
                      <a:endParaRPr lang="en-US" sz="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810065"/>
                  </a:ext>
                </a:extLst>
              </a:tr>
              <a:tr h="192859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19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4&lt;=5:true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460104"/>
                  </a:ext>
                </a:extLst>
              </a:tr>
              <a:tr h="192859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4==4:true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5590392"/>
                  </a:ext>
                </a:extLst>
              </a:tr>
              <a:tr h="296706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28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/>
                        <a:t>total+=5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/>
                        <a:t>Total=9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894714"/>
                  </a:ext>
                </a:extLst>
              </a:tr>
              <a:tr h="192859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29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5&lt;10:true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9526066"/>
                  </a:ext>
                </a:extLst>
              </a:tr>
              <a:tr h="207695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30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5&lt;=5:true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196092"/>
                  </a:ext>
                </a:extLst>
              </a:tr>
              <a:tr h="207695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31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5==4:false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5205695"/>
                  </a:ext>
                </a:extLst>
              </a:tr>
              <a:tr h="20769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total+=1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Total=10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4983725"/>
                  </a:ext>
                </a:extLst>
              </a:tr>
              <a:tr h="20769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6&lt;10:true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630049"/>
                  </a:ext>
                </a:extLst>
              </a:tr>
              <a:tr h="20769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6&lt;=5:fale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955803"/>
                  </a:ext>
                </a:extLst>
              </a:tr>
              <a:tr h="207695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…………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……………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…………………………..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………………………………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…………………………..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……………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…………………….</a:t>
                      </a:r>
                      <a:endParaRPr 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0788476"/>
                  </a:ext>
                </a:extLst>
              </a:tr>
              <a:tr h="20769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9&lt;10:true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968746"/>
                  </a:ext>
                </a:extLst>
              </a:tr>
              <a:tr h="20769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9&lt;=5:false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10</a:t>
                      </a:r>
                      <a:endParaRPr 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4188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6432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23273" y="295564"/>
            <a:ext cx="988291" cy="932872"/>
          </a:xfrm>
          <a:prstGeom prst="ellipse">
            <a:avLst/>
          </a:prstGeom>
          <a:solidFill>
            <a:srgbClr val="2632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13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66" t="11614" r="55408" b="11894"/>
          <a:stretch/>
        </p:blipFill>
        <p:spPr>
          <a:xfrm>
            <a:off x="144378" y="1289785"/>
            <a:ext cx="2883093" cy="5245769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8764991"/>
              </p:ext>
            </p:extLst>
          </p:nvPr>
        </p:nvGraphicFramePr>
        <p:xfrm>
          <a:off x="3667225" y="1568920"/>
          <a:ext cx="6592951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9390">
                  <a:extLst>
                    <a:ext uri="{9D8B030D-6E8A-4147-A177-3AD203B41FA5}">
                      <a16:colId xmlns:a16="http://schemas.microsoft.com/office/drawing/2014/main" val="149498738"/>
                    </a:ext>
                  </a:extLst>
                </a:gridCol>
                <a:gridCol w="308008">
                  <a:extLst>
                    <a:ext uri="{9D8B030D-6E8A-4147-A177-3AD203B41FA5}">
                      <a16:colId xmlns:a16="http://schemas.microsoft.com/office/drawing/2014/main" val="758061642"/>
                    </a:ext>
                  </a:extLst>
                </a:gridCol>
                <a:gridCol w="904775">
                  <a:extLst>
                    <a:ext uri="{9D8B030D-6E8A-4147-A177-3AD203B41FA5}">
                      <a16:colId xmlns:a16="http://schemas.microsoft.com/office/drawing/2014/main" val="2994562716"/>
                    </a:ext>
                  </a:extLst>
                </a:gridCol>
                <a:gridCol w="818147">
                  <a:extLst>
                    <a:ext uri="{9D8B030D-6E8A-4147-A177-3AD203B41FA5}">
                      <a16:colId xmlns:a16="http://schemas.microsoft.com/office/drawing/2014/main" val="1254900240"/>
                    </a:ext>
                  </a:extLst>
                </a:gridCol>
                <a:gridCol w="1058779">
                  <a:extLst>
                    <a:ext uri="{9D8B030D-6E8A-4147-A177-3AD203B41FA5}">
                      <a16:colId xmlns:a16="http://schemas.microsoft.com/office/drawing/2014/main" val="4081249489"/>
                    </a:ext>
                  </a:extLst>
                </a:gridCol>
                <a:gridCol w="1116531">
                  <a:extLst>
                    <a:ext uri="{9D8B030D-6E8A-4147-A177-3AD203B41FA5}">
                      <a16:colId xmlns:a16="http://schemas.microsoft.com/office/drawing/2014/main" val="630696041"/>
                    </a:ext>
                  </a:extLst>
                </a:gridCol>
                <a:gridCol w="1006813">
                  <a:extLst>
                    <a:ext uri="{9D8B030D-6E8A-4147-A177-3AD203B41FA5}">
                      <a16:colId xmlns:a16="http://schemas.microsoft.com/office/drawing/2014/main" val="3633281103"/>
                    </a:ext>
                  </a:extLst>
                </a:gridCol>
                <a:gridCol w="850508">
                  <a:extLst>
                    <a:ext uri="{9D8B030D-6E8A-4147-A177-3AD203B41FA5}">
                      <a16:colId xmlns:a16="http://schemas.microsoft.com/office/drawing/2014/main" val="2153275482"/>
                    </a:ext>
                  </a:extLst>
                </a:gridCol>
              </a:tblGrid>
              <a:tr h="25662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STEP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n&gt;4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N==4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Total&gt;0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N!=10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total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OUTPUT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407217"/>
                  </a:ext>
                </a:extLst>
              </a:tr>
              <a:tr h="25257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579462"/>
                  </a:ext>
                </a:extLst>
              </a:tr>
              <a:tr h="25257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4&gt;4:false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158945"/>
                  </a:ext>
                </a:extLst>
              </a:tr>
              <a:tr h="25257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4==4:true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5053261"/>
                  </a:ext>
                </a:extLst>
              </a:tr>
              <a:tr h="25257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30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80761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94867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23273" y="295564"/>
            <a:ext cx="988291" cy="932872"/>
          </a:xfrm>
          <a:prstGeom prst="ellipse">
            <a:avLst/>
          </a:prstGeom>
          <a:solidFill>
            <a:srgbClr val="2632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14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62" t="12761" r="51188" b="11970"/>
          <a:stretch/>
        </p:blipFill>
        <p:spPr>
          <a:xfrm>
            <a:off x="0" y="1317522"/>
            <a:ext cx="3274143" cy="5161935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7609590"/>
              </p:ext>
            </p:extLst>
          </p:nvPr>
        </p:nvGraphicFramePr>
        <p:xfrm>
          <a:off x="3667225" y="1568920"/>
          <a:ext cx="6592951" cy="265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9390">
                  <a:extLst>
                    <a:ext uri="{9D8B030D-6E8A-4147-A177-3AD203B41FA5}">
                      <a16:colId xmlns:a16="http://schemas.microsoft.com/office/drawing/2014/main" val="149498738"/>
                    </a:ext>
                  </a:extLst>
                </a:gridCol>
                <a:gridCol w="308008">
                  <a:extLst>
                    <a:ext uri="{9D8B030D-6E8A-4147-A177-3AD203B41FA5}">
                      <a16:colId xmlns:a16="http://schemas.microsoft.com/office/drawing/2014/main" val="758061642"/>
                    </a:ext>
                  </a:extLst>
                </a:gridCol>
                <a:gridCol w="904775">
                  <a:extLst>
                    <a:ext uri="{9D8B030D-6E8A-4147-A177-3AD203B41FA5}">
                      <a16:colId xmlns:a16="http://schemas.microsoft.com/office/drawing/2014/main" val="2994562716"/>
                    </a:ext>
                  </a:extLst>
                </a:gridCol>
                <a:gridCol w="818147">
                  <a:extLst>
                    <a:ext uri="{9D8B030D-6E8A-4147-A177-3AD203B41FA5}">
                      <a16:colId xmlns:a16="http://schemas.microsoft.com/office/drawing/2014/main" val="1254900240"/>
                    </a:ext>
                  </a:extLst>
                </a:gridCol>
                <a:gridCol w="1058779">
                  <a:extLst>
                    <a:ext uri="{9D8B030D-6E8A-4147-A177-3AD203B41FA5}">
                      <a16:colId xmlns:a16="http://schemas.microsoft.com/office/drawing/2014/main" val="4081249489"/>
                    </a:ext>
                  </a:extLst>
                </a:gridCol>
                <a:gridCol w="1116531">
                  <a:extLst>
                    <a:ext uri="{9D8B030D-6E8A-4147-A177-3AD203B41FA5}">
                      <a16:colId xmlns:a16="http://schemas.microsoft.com/office/drawing/2014/main" val="630696041"/>
                    </a:ext>
                  </a:extLst>
                </a:gridCol>
                <a:gridCol w="1006813">
                  <a:extLst>
                    <a:ext uri="{9D8B030D-6E8A-4147-A177-3AD203B41FA5}">
                      <a16:colId xmlns:a16="http://schemas.microsoft.com/office/drawing/2014/main" val="3633281103"/>
                    </a:ext>
                  </a:extLst>
                </a:gridCol>
                <a:gridCol w="850508">
                  <a:extLst>
                    <a:ext uri="{9D8B030D-6E8A-4147-A177-3AD203B41FA5}">
                      <a16:colId xmlns:a16="http://schemas.microsoft.com/office/drawing/2014/main" val="2153275482"/>
                    </a:ext>
                  </a:extLst>
                </a:gridCol>
              </a:tblGrid>
              <a:tr h="25662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STEP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n&gt;4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N==4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Total&gt;0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N!=10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total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OUTPUT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407217"/>
                  </a:ext>
                </a:extLst>
              </a:tr>
              <a:tr h="25257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579462"/>
                  </a:ext>
                </a:extLst>
              </a:tr>
              <a:tr h="25257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4&gt;4:false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158945"/>
                  </a:ext>
                </a:extLst>
              </a:tr>
              <a:tr h="25257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4==4:true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5053261"/>
                  </a:ext>
                </a:extLst>
              </a:tr>
              <a:tr h="25257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8076139"/>
                  </a:ext>
                </a:extLst>
              </a:tr>
              <a:tr h="25257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30&gt;0:true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30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831981"/>
                  </a:ext>
                </a:extLst>
              </a:tr>
              <a:tr h="25257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Total+=1</a:t>
                      </a:r>
                    </a:p>
                    <a:p>
                      <a:r>
                        <a:rPr lang="en-US" sz="1200" dirty="0" smtClean="0"/>
                        <a:t>Total=31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180414"/>
                  </a:ext>
                </a:extLst>
              </a:tr>
              <a:tr h="25257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4!=10:true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0420376"/>
                  </a:ext>
                </a:extLst>
              </a:tr>
              <a:tr h="25257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10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65838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39631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54" t="15579" r="52614" b="14667"/>
          <a:stretch/>
        </p:blipFill>
        <p:spPr>
          <a:xfrm>
            <a:off x="0" y="1328286"/>
            <a:ext cx="4100363" cy="4783756"/>
          </a:xfrm>
          <a:prstGeom prst="rect">
            <a:avLst/>
          </a:prstGeom>
        </p:spPr>
      </p:pic>
      <p:sp>
        <p:nvSpPr>
          <p:cNvPr id="2" name="Oval 1"/>
          <p:cNvSpPr/>
          <p:nvPr/>
        </p:nvSpPr>
        <p:spPr>
          <a:xfrm>
            <a:off x="323273" y="295564"/>
            <a:ext cx="988291" cy="932872"/>
          </a:xfrm>
          <a:prstGeom prst="ellipse">
            <a:avLst/>
          </a:prstGeom>
          <a:solidFill>
            <a:srgbClr val="2632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15</a:t>
            </a:r>
            <a:endParaRPr lang="en-US" sz="3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3546638"/>
              </p:ext>
            </p:extLst>
          </p:nvPr>
        </p:nvGraphicFramePr>
        <p:xfrm>
          <a:off x="4398745" y="259884"/>
          <a:ext cx="4209361" cy="38549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8266">
                  <a:extLst>
                    <a:ext uri="{9D8B030D-6E8A-4147-A177-3AD203B41FA5}">
                      <a16:colId xmlns:a16="http://schemas.microsoft.com/office/drawing/2014/main" val="149498738"/>
                    </a:ext>
                  </a:extLst>
                </a:gridCol>
                <a:gridCol w="271042">
                  <a:extLst>
                    <a:ext uri="{9D8B030D-6E8A-4147-A177-3AD203B41FA5}">
                      <a16:colId xmlns:a16="http://schemas.microsoft.com/office/drawing/2014/main" val="2994562716"/>
                    </a:ext>
                  </a:extLst>
                </a:gridCol>
                <a:gridCol w="369147">
                  <a:extLst>
                    <a:ext uri="{9D8B030D-6E8A-4147-A177-3AD203B41FA5}">
                      <a16:colId xmlns:a16="http://schemas.microsoft.com/office/drawing/2014/main" val="1254900240"/>
                    </a:ext>
                  </a:extLst>
                </a:gridCol>
                <a:gridCol w="1261533">
                  <a:extLst>
                    <a:ext uri="{9D8B030D-6E8A-4147-A177-3AD203B41FA5}">
                      <a16:colId xmlns:a16="http://schemas.microsoft.com/office/drawing/2014/main" val="3497716072"/>
                    </a:ext>
                  </a:extLst>
                </a:gridCol>
                <a:gridCol w="1091766">
                  <a:extLst>
                    <a:ext uri="{9D8B030D-6E8A-4147-A177-3AD203B41FA5}">
                      <a16:colId xmlns:a16="http://schemas.microsoft.com/office/drawing/2014/main" val="3633281103"/>
                    </a:ext>
                  </a:extLst>
                </a:gridCol>
                <a:gridCol w="717607">
                  <a:extLst>
                    <a:ext uri="{9D8B030D-6E8A-4147-A177-3AD203B41FA5}">
                      <a16:colId xmlns:a16="http://schemas.microsoft.com/office/drawing/2014/main" val="2153275482"/>
                    </a:ext>
                  </a:extLst>
                </a:gridCol>
              </a:tblGrid>
              <a:tr h="25662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STEP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n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m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m&lt;5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total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OUTPUT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407217"/>
                  </a:ext>
                </a:extLst>
              </a:tr>
              <a:tr h="25257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579462"/>
                  </a:ext>
                </a:extLst>
              </a:tr>
              <a:tr h="25257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158945"/>
                  </a:ext>
                </a:extLst>
              </a:tr>
              <a:tr h="28875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0&lt;5:true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5053261"/>
                  </a:ext>
                </a:extLst>
              </a:tr>
              <a:tr h="25257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5+0=5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8076139"/>
                  </a:ext>
                </a:extLst>
              </a:tr>
              <a:tr h="25257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1&lt;5:true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5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831981"/>
                  </a:ext>
                </a:extLst>
              </a:tr>
              <a:tr h="25257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5+1=6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180414"/>
                  </a:ext>
                </a:extLst>
              </a:tr>
              <a:tr h="25257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2&lt;5:true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0420376"/>
                  </a:ext>
                </a:extLst>
              </a:tr>
              <a:tr h="25257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5+2=7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6583874"/>
                  </a:ext>
                </a:extLst>
              </a:tr>
              <a:tr h="25257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3&lt;5:true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7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997082"/>
                  </a:ext>
                </a:extLst>
              </a:tr>
              <a:tr h="25257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5+3=8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2490676"/>
                  </a:ext>
                </a:extLst>
              </a:tr>
              <a:tr h="25257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4&lt;5:True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8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507787"/>
                  </a:ext>
                </a:extLst>
              </a:tr>
              <a:tr h="25257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5+4=9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126746"/>
                  </a:ext>
                </a:extLst>
              </a:tr>
              <a:tr h="25257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9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3588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03481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79" t="14737" r="49493" b="20141"/>
          <a:stretch/>
        </p:blipFill>
        <p:spPr>
          <a:xfrm>
            <a:off x="134753" y="1260909"/>
            <a:ext cx="4379496" cy="4466122"/>
          </a:xfrm>
          <a:prstGeom prst="rect">
            <a:avLst/>
          </a:prstGeom>
        </p:spPr>
      </p:pic>
      <p:sp>
        <p:nvSpPr>
          <p:cNvPr id="2" name="Oval 1"/>
          <p:cNvSpPr/>
          <p:nvPr/>
        </p:nvSpPr>
        <p:spPr>
          <a:xfrm>
            <a:off x="323273" y="295564"/>
            <a:ext cx="988291" cy="932872"/>
          </a:xfrm>
          <a:prstGeom prst="ellipse">
            <a:avLst/>
          </a:prstGeom>
          <a:solidFill>
            <a:srgbClr val="2632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16</a:t>
            </a:r>
            <a:endParaRPr lang="en-US" sz="3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7369877"/>
              </p:ext>
            </p:extLst>
          </p:nvPr>
        </p:nvGraphicFramePr>
        <p:xfrm>
          <a:off x="5120640" y="1135783"/>
          <a:ext cx="4209361" cy="38549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8266">
                  <a:extLst>
                    <a:ext uri="{9D8B030D-6E8A-4147-A177-3AD203B41FA5}">
                      <a16:colId xmlns:a16="http://schemas.microsoft.com/office/drawing/2014/main" val="149498738"/>
                    </a:ext>
                  </a:extLst>
                </a:gridCol>
                <a:gridCol w="271042">
                  <a:extLst>
                    <a:ext uri="{9D8B030D-6E8A-4147-A177-3AD203B41FA5}">
                      <a16:colId xmlns:a16="http://schemas.microsoft.com/office/drawing/2014/main" val="2994562716"/>
                    </a:ext>
                  </a:extLst>
                </a:gridCol>
                <a:gridCol w="369147">
                  <a:extLst>
                    <a:ext uri="{9D8B030D-6E8A-4147-A177-3AD203B41FA5}">
                      <a16:colId xmlns:a16="http://schemas.microsoft.com/office/drawing/2014/main" val="1254900240"/>
                    </a:ext>
                  </a:extLst>
                </a:gridCol>
                <a:gridCol w="1261533">
                  <a:extLst>
                    <a:ext uri="{9D8B030D-6E8A-4147-A177-3AD203B41FA5}">
                      <a16:colId xmlns:a16="http://schemas.microsoft.com/office/drawing/2014/main" val="3497716072"/>
                    </a:ext>
                  </a:extLst>
                </a:gridCol>
                <a:gridCol w="1091766">
                  <a:extLst>
                    <a:ext uri="{9D8B030D-6E8A-4147-A177-3AD203B41FA5}">
                      <a16:colId xmlns:a16="http://schemas.microsoft.com/office/drawing/2014/main" val="3633281103"/>
                    </a:ext>
                  </a:extLst>
                </a:gridCol>
                <a:gridCol w="717607">
                  <a:extLst>
                    <a:ext uri="{9D8B030D-6E8A-4147-A177-3AD203B41FA5}">
                      <a16:colId xmlns:a16="http://schemas.microsoft.com/office/drawing/2014/main" val="2153275482"/>
                    </a:ext>
                  </a:extLst>
                </a:gridCol>
              </a:tblGrid>
              <a:tr h="25662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STEP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n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m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m&lt;5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total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OUTPUT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407217"/>
                  </a:ext>
                </a:extLst>
              </a:tr>
              <a:tr h="25257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579462"/>
                  </a:ext>
                </a:extLst>
              </a:tr>
              <a:tr h="25257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158945"/>
                  </a:ext>
                </a:extLst>
              </a:tr>
              <a:tr h="28875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0&lt;5:true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5053261"/>
                  </a:ext>
                </a:extLst>
              </a:tr>
              <a:tr h="25257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5%2+0=2.5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8076139"/>
                  </a:ext>
                </a:extLst>
              </a:tr>
              <a:tr h="25257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1&lt;5:true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2.5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831981"/>
                  </a:ext>
                </a:extLst>
              </a:tr>
              <a:tr h="25257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5%2+1=3.5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180414"/>
                  </a:ext>
                </a:extLst>
              </a:tr>
              <a:tr h="25257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2&lt;5:true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0420376"/>
                  </a:ext>
                </a:extLst>
              </a:tr>
              <a:tr h="25257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5%2+2=4.5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6583874"/>
                  </a:ext>
                </a:extLst>
              </a:tr>
              <a:tr h="25257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3&lt;5:true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4.5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997082"/>
                  </a:ext>
                </a:extLst>
              </a:tr>
              <a:tr h="25257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5%2+3=5.5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2490676"/>
                  </a:ext>
                </a:extLst>
              </a:tr>
              <a:tr h="25257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4&lt;5:True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5.5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507787"/>
                  </a:ext>
                </a:extLst>
              </a:tr>
              <a:tr h="25257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5%2+4=6.5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126746"/>
                  </a:ext>
                </a:extLst>
              </a:tr>
              <a:tr h="25257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6.5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3588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49028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72" t="14597" r="44719" b="16772"/>
          <a:stretch/>
        </p:blipFill>
        <p:spPr>
          <a:xfrm>
            <a:off x="250255" y="1337911"/>
            <a:ext cx="4668253" cy="4706756"/>
          </a:xfrm>
          <a:prstGeom prst="rect">
            <a:avLst/>
          </a:prstGeom>
        </p:spPr>
      </p:pic>
      <p:sp>
        <p:nvSpPr>
          <p:cNvPr id="2" name="Oval 1"/>
          <p:cNvSpPr/>
          <p:nvPr/>
        </p:nvSpPr>
        <p:spPr>
          <a:xfrm>
            <a:off x="323273" y="295564"/>
            <a:ext cx="988291" cy="932872"/>
          </a:xfrm>
          <a:prstGeom prst="ellipse">
            <a:avLst/>
          </a:prstGeom>
          <a:solidFill>
            <a:srgbClr val="2632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17</a:t>
            </a:r>
            <a:endParaRPr lang="en-US" sz="36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818369"/>
              </p:ext>
            </p:extLst>
          </p:nvPr>
        </p:nvGraphicFramePr>
        <p:xfrm>
          <a:off x="5505650" y="770023"/>
          <a:ext cx="4408371" cy="47981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1">
                  <a:extLst>
                    <a:ext uri="{9D8B030D-6E8A-4147-A177-3AD203B41FA5}">
                      <a16:colId xmlns:a16="http://schemas.microsoft.com/office/drawing/2014/main" val="149498738"/>
                    </a:ext>
                  </a:extLst>
                </a:gridCol>
                <a:gridCol w="234107">
                  <a:extLst>
                    <a:ext uri="{9D8B030D-6E8A-4147-A177-3AD203B41FA5}">
                      <a16:colId xmlns:a16="http://schemas.microsoft.com/office/drawing/2014/main" val="2994562716"/>
                    </a:ext>
                  </a:extLst>
                </a:gridCol>
                <a:gridCol w="276070">
                  <a:extLst>
                    <a:ext uri="{9D8B030D-6E8A-4147-A177-3AD203B41FA5}">
                      <a16:colId xmlns:a16="http://schemas.microsoft.com/office/drawing/2014/main" val="1254900240"/>
                    </a:ext>
                  </a:extLst>
                </a:gridCol>
                <a:gridCol w="741107">
                  <a:extLst>
                    <a:ext uri="{9D8B030D-6E8A-4147-A177-3AD203B41FA5}">
                      <a16:colId xmlns:a16="http://schemas.microsoft.com/office/drawing/2014/main" val="3497716072"/>
                    </a:ext>
                  </a:extLst>
                </a:gridCol>
                <a:gridCol w="1068404">
                  <a:extLst>
                    <a:ext uri="{9D8B030D-6E8A-4147-A177-3AD203B41FA5}">
                      <a16:colId xmlns:a16="http://schemas.microsoft.com/office/drawing/2014/main" val="1404123476"/>
                    </a:ext>
                  </a:extLst>
                </a:gridCol>
                <a:gridCol w="971777">
                  <a:extLst>
                    <a:ext uri="{9D8B030D-6E8A-4147-A177-3AD203B41FA5}">
                      <a16:colId xmlns:a16="http://schemas.microsoft.com/office/drawing/2014/main" val="3633281103"/>
                    </a:ext>
                  </a:extLst>
                </a:gridCol>
                <a:gridCol w="751145">
                  <a:extLst>
                    <a:ext uri="{9D8B030D-6E8A-4147-A177-3AD203B41FA5}">
                      <a16:colId xmlns:a16="http://schemas.microsoft.com/office/drawing/2014/main" val="2153275482"/>
                    </a:ext>
                  </a:extLst>
                </a:gridCol>
              </a:tblGrid>
              <a:tr h="25662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STEP4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n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m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m&lt;5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m%2==0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total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OUTPUT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407217"/>
                  </a:ext>
                </a:extLst>
              </a:tr>
              <a:tr h="25257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579462"/>
                  </a:ext>
                </a:extLst>
              </a:tr>
              <a:tr h="25257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158945"/>
                  </a:ext>
                </a:extLst>
              </a:tr>
              <a:tr h="28875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0&lt;5:true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5053261"/>
                  </a:ext>
                </a:extLst>
              </a:tr>
              <a:tr h="25257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0%2==0:false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8076139"/>
                  </a:ext>
                </a:extLst>
              </a:tr>
              <a:tr h="25257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1&lt;5:true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0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831981"/>
                  </a:ext>
                </a:extLst>
              </a:tr>
              <a:tr h="30319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1%2==0:false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180414"/>
                  </a:ext>
                </a:extLst>
              </a:tr>
              <a:tr h="25257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2&lt;5:true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0420376"/>
                  </a:ext>
                </a:extLst>
              </a:tr>
              <a:tr h="25257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2%2==0:True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0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6583874"/>
                  </a:ext>
                </a:extLst>
              </a:tr>
              <a:tr h="25257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2/2*3=3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997082"/>
                  </a:ext>
                </a:extLst>
              </a:tr>
              <a:tr h="25257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3&lt;5:true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3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2490676"/>
                  </a:ext>
                </a:extLst>
              </a:tr>
              <a:tr h="25257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3%2==0:false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3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507787"/>
                  </a:ext>
                </a:extLst>
              </a:tr>
              <a:tr h="25257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4&lt;5:True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3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126746"/>
                  </a:ext>
                </a:extLst>
              </a:tr>
              <a:tr h="25257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4%2==0:false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3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358817"/>
                  </a:ext>
                </a:extLst>
              </a:tr>
              <a:tr h="25257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4/2*3=6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282721"/>
                  </a:ext>
                </a:extLst>
              </a:tr>
              <a:tr h="25257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6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6927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43585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23273" y="295564"/>
            <a:ext cx="988291" cy="932872"/>
          </a:xfrm>
          <a:prstGeom prst="ellipse">
            <a:avLst/>
          </a:prstGeom>
          <a:solidFill>
            <a:srgbClr val="2632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18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168" y="0"/>
            <a:ext cx="91176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851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323273" y="295564"/>
            <a:ext cx="988291" cy="932872"/>
          </a:xfrm>
          <a:prstGeom prst="ellipse">
            <a:avLst/>
          </a:prstGeom>
          <a:solidFill>
            <a:srgbClr val="2632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1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27" t="2458" r="53738" b="-2458"/>
          <a:stretch/>
        </p:blipFill>
        <p:spPr>
          <a:xfrm>
            <a:off x="192946" y="1333849"/>
            <a:ext cx="4429388" cy="3185494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37607"/>
              </p:ext>
            </p:extLst>
          </p:nvPr>
        </p:nvGraphicFramePr>
        <p:xfrm>
          <a:off x="4878935" y="772017"/>
          <a:ext cx="6502400" cy="55954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5755">
                  <a:extLst>
                    <a:ext uri="{9D8B030D-6E8A-4147-A177-3AD203B41FA5}">
                      <a16:colId xmlns:a16="http://schemas.microsoft.com/office/drawing/2014/main" val="149498738"/>
                    </a:ext>
                  </a:extLst>
                </a:gridCol>
                <a:gridCol w="1645445">
                  <a:extLst>
                    <a:ext uri="{9D8B030D-6E8A-4147-A177-3AD203B41FA5}">
                      <a16:colId xmlns:a16="http://schemas.microsoft.com/office/drawing/2014/main" val="121028035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63328110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153275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STEP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 &lt; 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OUTPUT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407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 &lt; 20: 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579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N+1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158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&lt; 20: 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5053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831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&lt; 20: 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180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6583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 &lt; 20 : 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920358"/>
                  </a:ext>
                </a:extLst>
              </a:tr>
              <a:tr h="380257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7872605"/>
                  </a:ext>
                </a:extLst>
              </a:tr>
              <a:tr h="394283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…..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382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…..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310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18&gt;20:</a:t>
                      </a:r>
                      <a:r>
                        <a:rPr lang="en-US" baseline="0" dirty="0" smtClean="0"/>
                        <a:t> 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6759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8056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19&gt;20:TRUE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4664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N+1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9777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3008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51" y="0"/>
            <a:ext cx="10752897" cy="6858000"/>
          </a:xfrm>
          <a:prstGeom prst="rect">
            <a:avLst/>
          </a:prstGeom>
        </p:spPr>
      </p:pic>
      <p:sp>
        <p:nvSpPr>
          <p:cNvPr id="2" name="Oval 1"/>
          <p:cNvSpPr/>
          <p:nvPr/>
        </p:nvSpPr>
        <p:spPr>
          <a:xfrm>
            <a:off x="323273" y="295564"/>
            <a:ext cx="988291" cy="932872"/>
          </a:xfrm>
          <a:prstGeom prst="ellipse">
            <a:avLst/>
          </a:prstGeom>
          <a:solidFill>
            <a:srgbClr val="2632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19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6471319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38" y="0"/>
            <a:ext cx="10146323" cy="6858000"/>
          </a:xfrm>
          <a:prstGeom prst="rect">
            <a:avLst/>
          </a:prstGeom>
        </p:spPr>
      </p:pic>
      <p:sp>
        <p:nvSpPr>
          <p:cNvPr id="2" name="Oval 1"/>
          <p:cNvSpPr/>
          <p:nvPr/>
        </p:nvSpPr>
        <p:spPr>
          <a:xfrm>
            <a:off x="323273" y="295564"/>
            <a:ext cx="988291" cy="932872"/>
          </a:xfrm>
          <a:prstGeom prst="ellipse">
            <a:avLst/>
          </a:prstGeom>
          <a:solidFill>
            <a:srgbClr val="2632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20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7069341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51" y="0"/>
            <a:ext cx="10752897" cy="6858000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323273" y="295564"/>
            <a:ext cx="988291" cy="932872"/>
          </a:xfrm>
          <a:prstGeom prst="ellipse">
            <a:avLst/>
          </a:prstGeom>
          <a:solidFill>
            <a:srgbClr val="2632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21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1236794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735" y="0"/>
            <a:ext cx="9604529" cy="6858000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323273" y="295564"/>
            <a:ext cx="988291" cy="932872"/>
          </a:xfrm>
          <a:prstGeom prst="ellipse">
            <a:avLst/>
          </a:prstGeom>
          <a:solidFill>
            <a:srgbClr val="2632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22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0356562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75" y="333375"/>
            <a:ext cx="10991850" cy="6191250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323273" y="295564"/>
            <a:ext cx="988291" cy="932872"/>
          </a:xfrm>
          <a:prstGeom prst="ellipse">
            <a:avLst/>
          </a:prstGeom>
          <a:solidFill>
            <a:srgbClr val="2632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23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545801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204" y="0"/>
            <a:ext cx="9117664" cy="6858000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323273" y="295564"/>
            <a:ext cx="988291" cy="932872"/>
          </a:xfrm>
          <a:prstGeom prst="ellipse">
            <a:avLst/>
          </a:prstGeom>
          <a:solidFill>
            <a:srgbClr val="2632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24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2105714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809" y="0"/>
            <a:ext cx="8278381" cy="6858000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323273" y="295564"/>
            <a:ext cx="988291" cy="932872"/>
          </a:xfrm>
          <a:prstGeom prst="ellipse">
            <a:avLst/>
          </a:prstGeom>
          <a:solidFill>
            <a:srgbClr val="2632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25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64802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23273" y="295564"/>
            <a:ext cx="988291" cy="932872"/>
          </a:xfrm>
          <a:prstGeom prst="ellipse">
            <a:avLst/>
          </a:prstGeom>
          <a:solidFill>
            <a:srgbClr val="2632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2</a:t>
            </a:r>
            <a:endParaRPr lang="en-US" sz="3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50" t="14094" r="52799"/>
          <a:stretch/>
        </p:blipFill>
        <p:spPr>
          <a:xfrm>
            <a:off x="0" y="1317072"/>
            <a:ext cx="3984771" cy="3518512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352222"/>
              </p:ext>
            </p:extLst>
          </p:nvPr>
        </p:nvGraphicFramePr>
        <p:xfrm>
          <a:off x="4878935" y="772017"/>
          <a:ext cx="6502400" cy="55954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5755">
                  <a:extLst>
                    <a:ext uri="{9D8B030D-6E8A-4147-A177-3AD203B41FA5}">
                      <a16:colId xmlns:a16="http://schemas.microsoft.com/office/drawing/2014/main" val="149498738"/>
                    </a:ext>
                  </a:extLst>
                </a:gridCol>
                <a:gridCol w="1645445">
                  <a:extLst>
                    <a:ext uri="{9D8B030D-6E8A-4147-A177-3AD203B41FA5}">
                      <a16:colId xmlns:a16="http://schemas.microsoft.com/office/drawing/2014/main" val="121028035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63328110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153275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STEP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 &lt; 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OUTPUT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407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 &lt;</a:t>
                      </a:r>
                      <a:r>
                        <a:rPr lang="en-US" baseline="0" dirty="0" smtClean="0"/>
                        <a:t> 10</a:t>
                      </a:r>
                      <a:r>
                        <a:rPr lang="en-US" dirty="0" smtClean="0"/>
                        <a:t>: 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579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r>
                        <a:rPr lang="en-US" baseline="0" dirty="0" smtClean="0"/>
                        <a:t> %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158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&lt; 10: 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5053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</a:t>
                      </a:r>
                      <a:r>
                        <a:rPr lang="en-US" baseline="0" dirty="0" smtClean="0"/>
                        <a:t> %  2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831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&lt; 10: 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180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</a:t>
                      </a:r>
                      <a:r>
                        <a:rPr lang="en-US" baseline="0" dirty="0" smtClean="0"/>
                        <a:t> % 2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6583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 &lt; 10 : 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920358"/>
                  </a:ext>
                </a:extLst>
              </a:tr>
              <a:tr h="380257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</a:t>
                      </a:r>
                      <a:r>
                        <a:rPr lang="en-US" baseline="0" dirty="0" smtClean="0"/>
                        <a:t> % 2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7872605"/>
                  </a:ext>
                </a:extLst>
              </a:tr>
              <a:tr h="394283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…..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382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…..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310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 &gt; 10:</a:t>
                      </a:r>
                      <a:r>
                        <a:rPr lang="en-US" baseline="0" dirty="0" smtClean="0"/>
                        <a:t> 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6759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</a:t>
                      </a:r>
                      <a:r>
                        <a:rPr lang="en-US" baseline="0" dirty="0" smtClean="0"/>
                        <a:t> % 2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8056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 &gt; 10:TRUE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4664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r>
                        <a:rPr lang="en-US" baseline="0" dirty="0" smtClean="0"/>
                        <a:t> %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9777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2599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23273" y="295564"/>
            <a:ext cx="988291" cy="932872"/>
          </a:xfrm>
          <a:prstGeom prst="ellipse">
            <a:avLst/>
          </a:prstGeom>
          <a:solidFill>
            <a:srgbClr val="2632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3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99" t="18284" r="52951" b="20065"/>
          <a:stretch/>
        </p:blipFill>
        <p:spPr>
          <a:xfrm>
            <a:off x="0" y="1275127"/>
            <a:ext cx="4127383" cy="2525086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848973"/>
              </p:ext>
            </p:extLst>
          </p:nvPr>
        </p:nvGraphicFramePr>
        <p:xfrm>
          <a:off x="4845379" y="604237"/>
          <a:ext cx="6502400" cy="41121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5755">
                  <a:extLst>
                    <a:ext uri="{9D8B030D-6E8A-4147-A177-3AD203B41FA5}">
                      <a16:colId xmlns:a16="http://schemas.microsoft.com/office/drawing/2014/main" val="149498738"/>
                    </a:ext>
                  </a:extLst>
                </a:gridCol>
                <a:gridCol w="1645445">
                  <a:extLst>
                    <a:ext uri="{9D8B030D-6E8A-4147-A177-3AD203B41FA5}">
                      <a16:colId xmlns:a16="http://schemas.microsoft.com/office/drawing/2014/main" val="121028035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63328110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153275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STEP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 &lt;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OUTPUT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407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 &lt; 5: 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579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r>
                        <a:rPr lang="en-US" baseline="0" dirty="0" smtClean="0"/>
                        <a:t> 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158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&lt; : 5TRUE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5053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831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&lt; 5: 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180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6583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 &lt; 5 : 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920358"/>
                  </a:ext>
                </a:extLst>
              </a:tr>
              <a:tr h="380257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7872605"/>
                  </a:ext>
                </a:extLst>
              </a:tr>
              <a:tr h="394283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4 &lt; 5 : 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382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3102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5166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323273" y="295564"/>
            <a:ext cx="988291" cy="932872"/>
          </a:xfrm>
          <a:prstGeom prst="ellipse">
            <a:avLst/>
          </a:prstGeom>
          <a:solidFill>
            <a:srgbClr val="2632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4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39" t="17536" r="55682" b="19788"/>
          <a:stretch/>
        </p:blipFill>
        <p:spPr>
          <a:xfrm>
            <a:off x="109056" y="1317071"/>
            <a:ext cx="3833769" cy="2567031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9687820"/>
              </p:ext>
            </p:extLst>
          </p:nvPr>
        </p:nvGraphicFramePr>
        <p:xfrm>
          <a:off x="4845379" y="604237"/>
          <a:ext cx="6502400" cy="41121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5755">
                  <a:extLst>
                    <a:ext uri="{9D8B030D-6E8A-4147-A177-3AD203B41FA5}">
                      <a16:colId xmlns:a16="http://schemas.microsoft.com/office/drawing/2014/main" val="149498738"/>
                    </a:ext>
                  </a:extLst>
                </a:gridCol>
                <a:gridCol w="1645445">
                  <a:extLst>
                    <a:ext uri="{9D8B030D-6E8A-4147-A177-3AD203B41FA5}">
                      <a16:colId xmlns:a16="http://schemas.microsoft.com/office/drawing/2014/main" val="121028035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63328110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153275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STEP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 &lt;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OUTPUT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407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 &lt; 5: 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579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r>
                        <a:rPr lang="en-US" baseline="0" dirty="0" smtClean="0"/>
                        <a:t> + 5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158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&lt; : 5TRUE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5053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r>
                        <a:rPr lang="en-US" baseline="0" dirty="0" smtClean="0"/>
                        <a:t> + 5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831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&lt; 5: 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180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r>
                        <a:rPr lang="en-US" baseline="0" dirty="0" smtClean="0"/>
                        <a:t> + 5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6583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 &lt; 5 : 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920358"/>
                  </a:ext>
                </a:extLst>
              </a:tr>
              <a:tr h="380257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</a:t>
                      </a:r>
                      <a:r>
                        <a:rPr lang="en-US" baseline="0" dirty="0" smtClean="0"/>
                        <a:t> + 5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7872605"/>
                  </a:ext>
                </a:extLst>
              </a:tr>
              <a:tr h="394283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4 &lt; 5 : 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382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</a:t>
                      </a:r>
                      <a:r>
                        <a:rPr lang="en-US" baseline="0" dirty="0" smtClean="0"/>
                        <a:t> + 5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3102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6515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81" t="17395" r="48372" b="15374"/>
          <a:stretch/>
        </p:blipFill>
        <p:spPr>
          <a:xfrm>
            <a:off x="117446" y="1149292"/>
            <a:ext cx="3481431" cy="2516697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323273" y="295564"/>
            <a:ext cx="988291" cy="932872"/>
          </a:xfrm>
          <a:prstGeom prst="ellipse">
            <a:avLst/>
          </a:prstGeom>
          <a:solidFill>
            <a:srgbClr val="2632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5</a:t>
            </a:r>
            <a:endParaRPr lang="en-US" sz="3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123119"/>
              </p:ext>
            </p:extLst>
          </p:nvPr>
        </p:nvGraphicFramePr>
        <p:xfrm>
          <a:off x="3779977" y="134224"/>
          <a:ext cx="7536772" cy="61966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1132">
                  <a:extLst>
                    <a:ext uri="{9D8B030D-6E8A-4147-A177-3AD203B41FA5}">
                      <a16:colId xmlns:a16="http://schemas.microsoft.com/office/drawing/2014/main" val="149498738"/>
                    </a:ext>
                  </a:extLst>
                </a:gridCol>
                <a:gridCol w="801697">
                  <a:extLst>
                    <a:ext uri="{9D8B030D-6E8A-4147-A177-3AD203B41FA5}">
                      <a16:colId xmlns:a16="http://schemas.microsoft.com/office/drawing/2014/main" val="1210280356"/>
                    </a:ext>
                  </a:extLst>
                </a:gridCol>
                <a:gridCol w="1351943">
                  <a:extLst>
                    <a:ext uri="{9D8B030D-6E8A-4147-A177-3AD203B41FA5}">
                      <a16:colId xmlns:a16="http://schemas.microsoft.com/office/drawing/2014/main" val="1246171513"/>
                    </a:ext>
                  </a:extLst>
                </a:gridCol>
                <a:gridCol w="2080469">
                  <a:extLst>
                    <a:ext uri="{9D8B030D-6E8A-4147-A177-3AD203B41FA5}">
                      <a16:colId xmlns:a16="http://schemas.microsoft.com/office/drawing/2014/main" val="4149554502"/>
                    </a:ext>
                  </a:extLst>
                </a:gridCol>
                <a:gridCol w="1392573">
                  <a:extLst>
                    <a:ext uri="{9D8B030D-6E8A-4147-A177-3AD203B41FA5}">
                      <a16:colId xmlns:a16="http://schemas.microsoft.com/office/drawing/2014/main" val="3633281103"/>
                    </a:ext>
                  </a:extLst>
                </a:gridCol>
                <a:gridCol w="1098958">
                  <a:extLst>
                    <a:ext uri="{9D8B030D-6E8A-4147-A177-3AD203B41FA5}">
                      <a16:colId xmlns:a16="http://schemas.microsoft.com/office/drawing/2014/main" val="2153275482"/>
                    </a:ext>
                  </a:extLst>
                </a:gridCol>
              </a:tblGrid>
              <a:tr h="264914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STEP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i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 &gt;10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&gt;3 and </a:t>
                      </a:r>
                      <a:r>
                        <a:rPr lang="en-US" sz="1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&lt;=5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sum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OUTPUT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407217"/>
                  </a:ext>
                </a:extLst>
              </a:tr>
              <a:tr h="234206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579462"/>
                  </a:ext>
                </a:extLst>
              </a:tr>
              <a:tr h="234206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 &gt;10:TRUE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158945"/>
                  </a:ext>
                </a:extLst>
              </a:tr>
              <a:tr h="234206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 &gt;3 and 0&lt;=5: FALS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5053261"/>
                  </a:ext>
                </a:extLst>
              </a:tr>
              <a:tr h="234206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 &gt;10:TRUE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831981"/>
                  </a:ext>
                </a:extLst>
              </a:tr>
              <a:tr h="234206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1&gt;3 and 1&lt;=5: FALS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180414"/>
                  </a:ext>
                </a:extLst>
              </a:tr>
              <a:tr h="234206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6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2 &gt;10:TRUE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6583874"/>
                  </a:ext>
                </a:extLst>
              </a:tr>
              <a:tr h="234206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7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2&gt;3 and 2&lt;=5: FALS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920358"/>
                  </a:ext>
                </a:extLst>
              </a:tr>
              <a:tr h="234206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8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3 &gt; 10:TRUE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7872605"/>
                  </a:ext>
                </a:extLst>
              </a:tr>
              <a:tr h="234206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9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3&gt;3 and 3&lt;=5: FALS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382411"/>
                  </a:ext>
                </a:extLst>
              </a:tr>
              <a:tr h="234206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4 &gt; 10:TRUE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310216"/>
                  </a:ext>
                </a:extLst>
              </a:tr>
              <a:tr h="234206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 &gt; 3and 4&lt;= 5:True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6759776"/>
                  </a:ext>
                </a:extLst>
              </a:tr>
              <a:tr h="380584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Sum+=4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sum=4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8056142"/>
                  </a:ext>
                </a:extLst>
              </a:tr>
              <a:tr h="234206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13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5 &gt; 10:TRUE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4664079"/>
                  </a:ext>
                </a:extLst>
              </a:tr>
              <a:tr h="234206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 &gt;3 and 5&lt;= 5:True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977707"/>
                  </a:ext>
                </a:extLst>
              </a:tr>
              <a:tr h="38058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Sum+=5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sum=9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5591663"/>
                  </a:ext>
                </a:extLst>
              </a:tr>
              <a:tr h="24616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 &gt; 10:TRUE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925244"/>
                  </a:ext>
                </a:extLst>
              </a:tr>
              <a:tr h="24616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6&gt;3 and 6&lt;= 5:FALS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7469180"/>
                  </a:ext>
                </a:extLst>
              </a:tr>
              <a:tr h="24616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 &gt; 10 : 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387459"/>
                  </a:ext>
                </a:extLst>
              </a:tr>
              <a:tr h="24616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7&gt; 3 and 7&lt;=</a:t>
                      </a:r>
                      <a:r>
                        <a:rPr lang="en-US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5: FALS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837903"/>
                  </a:ext>
                </a:extLst>
              </a:tr>
              <a:tr h="24616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 &gt; 10 : 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6928668"/>
                  </a:ext>
                </a:extLst>
              </a:tr>
              <a:tr h="24616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8&gt; 3 and 8&lt;=</a:t>
                      </a:r>
                      <a:r>
                        <a:rPr lang="en-US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5: FALS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692563"/>
                  </a:ext>
                </a:extLst>
              </a:tr>
              <a:tr h="24616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 &gt; 10 : 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6740844"/>
                  </a:ext>
                </a:extLst>
              </a:tr>
              <a:tr h="24616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9&gt; 3 and 9&lt;=</a:t>
                      </a:r>
                      <a:r>
                        <a:rPr lang="en-US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5: FALS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99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81124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1411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62" t="20000" r="45704" b="20124"/>
          <a:stretch/>
        </p:blipFill>
        <p:spPr>
          <a:xfrm>
            <a:off x="105879" y="1299412"/>
            <a:ext cx="3320716" cy="2021304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323273" y="295564"/>
            <a:ext cx="988291" cy="932872"/>
          </a:xfrm>
          <a:prstGeom prst="ellipse">
            <a:avLst/>
          </a:prstGeom>
          <a:solidFill>
            <a:srgbClr val="2632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6</a:t>
            </a:r>
            <a:endParaRPr lang="en-US" sz="3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9210409"/>
              </p:ext>
            </p:extLst>
          </p:nvPr>
        </p:nvGraphicFramePr>
        <p:xfrm>
          <a:off x="4258733" y="171815"/>
          <a:ext cx="7185012" cy="63519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926">
                  <a:extLst>
                    <a:ext uri="{9D8B030D-6E8A-4147-A177-3AD203B41FA5}">
                      <a16:colId xmlns:a16="http://schemas.microsoft.com/office/drawing/2014/main" val="149498738"/>
                    </a:ext>
                  </a:extLst>
                </a:gridCol>
                <a:gridCol w="381077">
                  <a:extLst>
                    <a:ext uri="{9D8B030D-6E8A-4147-A177-3AD203B41FA5}">
                      <a16:colId xmlns:a16="http://schemas.microsoft.com/office/drawing/2014/main" val="1210280356"/>
                    </a:ext>
                  </a:extLst>
                </a:gridCol>
                <a:gridCol w="1730492">
                  <a:extLst>
                    <a:ext uri="{9D8B030D-6E8A-4147-A177-3AD203B41FA5}">
                      <a16:colId xmlns:a16="http://schemas.microsoft.com/office/drawing/2014/main" val="3633281103"/>
                    </a:ext>
                  </a:extLst>
                </a:gridCol>
                <a:gridCol w="1968329">
                  <a:extLst>
                    <a:ext uri="{9D8B030D-6E8A-4147-A177-3AD203B41FA5}">
                      <a16:colId xmlns:a16="http://schemas.microsoft.com/office/drawing/2014/main" val="61664174"/>
                    </a:ext>
                  </a:extLst>
                </a:gridCol>
                <a:gridCol w="1372817">
                  <a:extLst>
                    <a:ext uri="{9D8B030D-6E8A-4147-A177-3AD203B41FA5}">
                      <a16:colId xmlns:a16="http://schemas.microsoft.com/office/drawing/2014/main" val="4141309739"/>
                    </a:ext>
                  </a:extLst>
                </a:gridCol>
                <a:gridCol w="1122371">
                  <a:extLst>
                    <a:ext uri="{9D8B030D-6E8A-4147-A177-3AD203B41FA5}">
                      <a16:colId xmlns:a16="http://schemas.microsoft.com/office/drawing/2014/main" val="2153275482"/>
                    </a:ext>
                  </a:extLst>
                </a:gridCol>
              </a:tblGrid>
              <a:tr h="228004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STEP</a:t>
                      </a:r>
                      <a:endParaRPr lang="en-US" sz="900" dirty="0"/>
                    </a:p>
                  </a:txBody>
                  <a:tcPr marL="87620" marR="87620" marT="43810" marB="4381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i</a:t>
                      </a:r>
                      <a:endParaRPr lang="en-US" sz="900" dirty="0"/>
                    </a:p>
                  </a:txBody>
                  <a:tcPr marL="87620" marR="87620" marT="43810" marB="4381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i &lt; 10</a:t>
                      </a:r>
                      <a:endParaRPr lang="en-US" sz="900" dirty="0"/>
                    </a:p>
                  </a:txBody>
                  <a:tcPr marL="87620" marR="87620" marT="43810" marB="43810"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i</a:t>
                      </a:r>
                      <a:r>
                        <a:rPr lang="en-US" sz="900" dirty="0" smtClean="0"/>
                        <a:t>&gt;3 or </a:t>
                      </a:r>
                      <a:r>
                        <a:rPr lang="en-US" sz="900" dirty="0" err="1" smtClean="0"/>
                        <a:t>i</a:t>
                      </a:r>
                      <a:r>
                        <a:rPr lang="en-US" sz="900" dirty="0" smtClean="0"/>
                        <a:t>&lt;= 5</a:t>
                      </a:r>
                      <a:endParaRPr lang="en-US" sz="900" dirty="0"/>
                    </a:p>
                  </a:txBody>
                  <a:tcPr marL="87620" marR="87620" marT="43810" marB="4381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sum</a:t>
                      </a:r>
                      <a:endParaRPr lang="en-US" sz="900" dirty="0"/>
                    </a:p>
                  </a:txBody>
                  <a:tcPr marL="87620" marR="87620" marT="43810" marB="4381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OUTPUT</a:t>
                      </a:r>
                      <a:endParaRPr lang="en-US" sz="900" dirty="0"/>
                    </a:p>
                  </a:txBody>
                  <a:tcPr marL="87620" marR="87620" marT="43810" marB="43810"/>
                </a:tc>
                <a:extLst>
                  <a:ext uri="{0D108BD9-81ED-4DB2-BD59-A6C34878D82A}">
                    <a16:rowId xmlns:a16="http://schemas.microsoft.com/office/drawing/2014/main" val="509407217"/>
                  </a:ext>
                </a:extLst>
              </a:tr>
              <a:tr h="228004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</a:t>
                      </a:r>
                      <a:endParaRPr lang="en-US" sz="900" dirty="0"/>
                    </a:p>
                  </a:txBody>
                  <a:tcPr marL="87620" marR="87620" marT="43810" marB="4381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0</a:t>
                      </a:r>
                      <a:endParaRPr lang="en-US" sz="900" dirty="0"/>
                    </a:p>
                  </a:txBody>
                  <a:tcPr marL="87620" marR="87620" marT="43810" marB="4381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0</a:t>
                      </a:r>
                      <a:r>
                        <a:rPr lang="en-US" sz="900" baseline="0" dirty="0" smtClean="0"/>
                        <a:t> </a:t>
                      </a:r>
                      <a:r>
                        <a:rPr lang="en-US" sz="900" dirty="0" smtClean="0"/>
                        <a:t>&lt; 10: TRUE</a:t>
                      </a:r>
                      <a:endParaRPr lang="en-US" sz="900" dirty="0"/>
                    </a:p>
                  </a:txBody>
                  <a:tcPr marL="87620" marR="87620" marT="43810" marB="43810"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87620" marR="87620" marT="43810" marB="4381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0</a:t>
                      </a:r>
                      <a:endParaRPr lang="en-US" sz="900" dirty="0"/>
                    </a:p>
                  </a:txBody>
                  <a:tcPr marL="87620" marR="87620" marT="43810" marB="43810"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87620" marR="87620" marT="43810" marB="43810"/>
                </a:tc>
                <a:extLst>
                  <a:ext uri="{0D108BD9-81ED-4DB2-BD59-A6C34878D82A}">
                    <a16:rowId xmlns:a16="http://schemas.microsoft.com/office/drawing/2014/main" val="2028579462"/>
                  </a:ext>
                </a:extLst>
              </a:tr>
              <a:tr h="228004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</a:t>
                      </a:r>
                      <a:endParaRPr lang="en-US" sz="900" dirty="0"/>
                    </a:p>
                  </a:txBody>
                  <a:tcPr marL="87620" marR="87620" marT="43810" marB="4381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0</a:t>
                      </a:r>
                      <a:endParaRPr lang="en-US" sz="900" dirty="0"/>
                    </a:p>
                  </a:txBody>
                  <a:tcPr marL="87620" marR="87620" marT="43810" marB="43810"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87620" marR="87620" marT="43810" marB="4381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0&gt;3 or 0&lt;=5 True</a:t>
                      </a:r>
                      <a:endParaRPr lang="en-US" sz="900" dirty="0"/>
                    </a:p>
                  </a:txBody>
                  <a:tcPr marL="87620" marR="87620" marT="43810" marB="4381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0</a:t>
                      </a:r>
                      <a:endParaRPr lang="en-US" sz="900" dirty="0"/>
                    </a:p>
                  </a:txBody>
                  <a:tcPr marL="87620" marR="87620" marT="43810" marB="43810"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87620" marR="87620" marT="43810" marB="43810"/>
                </a:tc>
                <a:extLst>
                  <a:ext uri="{0D108BD9-81ED-4DB2-BD59-A6C34878D82A}">
                    <a16:rowId xmlns:a16="http://schemas.microsoft.com/office/drawing/2014/main" val="1086158945"/>
                  </a:ext>
                </a:extLst>
              </a:tr>
              <a:tr h="367131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3</a:t>
                      </a:r>
                      <a:endParaRPr lang="en-US" sz="900" dirty="0"/>
                    </a:p>
                  </a:txBody>
                  <a:tcPr marL="87620" marR="87620" marT="43810" marB="4381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0</a:t>
                      </a:r>
                      <a:endParaRPr lang="en-US" sz="900" dirty="0"/>
                    </a:p>
                  </a:txBody>
                  <a:tcPr marL="87620" marR="87620" marT="43810" marB="43810"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87620" marR="87620" marT="43810" marB="43810"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87620" marR="87620" marT="43810" marB="4381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Sum+=</a:t>
                      </a:r>
                      <a:r>
                        <a:rPr lang="en-US" sz="900" dirty="0" err="1" smtClean="0"/>
                        <a:t>i</a:t>
                      </a:r>
                      <a:endParaRPr lang="en-US" sz="900" dirty="0" smtClean="0"/>
                    </a:p>
                    <a:p>
                      <a:r>
                        <a:rPr lang="en-US" sz="900" dirty="0" smtClean="0"/>
                        <a:t>Sum=0</a:t>
                      </a:r>
                      <a:endParaRPr lang="en-US" sz="900" dirty="0"/>
                    </a:p>
                  </a:txBody>
                  <a:tcPr marL="87620" marR="87620" marT="43810" marB="43810"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87620" marR="87620" marT="43810" marB="43810"/>
                </a:tc>
                <a:extLst>
                  <a:ext uri="{0D108BD9-81ED-4DB2-BD59-A6C34878D82A}">
                    <a16:rowId xmlns:a16="http://schemas.microsoft.com/office/drawing/2014/main" val="2095053261"/>
                  </a:ext>
                </a:extLst>
              </a:tr>
              <a:tr h="228004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4</a:t>
                      </a:r>
                      <a:endParaRPr lang="en-US" sz="900" dirty="0"/>
                    </a:p>
                  </a:txBody>
                  <a:tcPr marL="87620" marR="87620" marT="43810" marB="4381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</a:t>
                      </a:r>
                      <a:endParaRPr lang="en-US" sz="900" dirty="0"/>
                    </a:p>
                  </a:txBody>
                  <a:tcPr marL="87620" marR="87620" marT="43810" marB="4381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</a:t>
                      </a:r>
                      <a:r>
                        <a:rPr lang="en-US" sz="900" baseline="0" dirty="0" smtClean="0"/>
                        <a:t> </a:t>
                      </a:r>
                      <a:r>
                        <a:rPr lang="en-US" sz="900" dirty="0" smtClean="0"/>
                        <a:t>&lt; 10: TRUE</a:t>
                      </a:r>
                      <a:endParaRPr lang="en-US" sz="900" dirty="0"/>
                    </a:p>
                  </a:txBody>
                  <a:tcPr marL="87620" marR="87620" marT="43810" marB="43810"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87620" marR="87620" marT="43810" marB="4381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0</a:t>
                      </a:r>
                      <a:endParaRPr lang="en-US" sz="900" dirty="0"/>
                    </a:p>
                  </a:txBody>
                  <a:tcPr marL="87620" marR="87620" marT="43810" marB="43810"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87620" marR="87620" marT="43810" marB="43810"/>
                </a:tc>
                <a:extLst>
                  <a:ext uri="{0D108BD9-81ED-4DB2-BD59-A6C34878D82A}">
                    <a16:rowId xmlns:a16="http://schemas.microsoft.com/office/drawing/2014/main" val="3523831981"/>
                  </a:ext>
                </a:extLst>
              </a:tr>
              <a:tr h="228004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5</a:t>
                      </a:r>
                      <a:endParaRPr lang="en-US" sz="900" dirty="0"/>
                    </a:p>
                  </a:txBody>
                  <a:tcPr marL="87620" marR="87620" marT="43810" marB="4381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</a:t>
                      </a:r>
                      <a:endParaRPr lang="en-US" sz="900" dirty="0"/>
                    </a:p>
                  </a:txBody>
                  <a:tcPr marL="87620" marR="87620" marT="43810" marB="43810"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87620" marR="87620" marT="43810" marB="4381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1&gt;3  or 1&lt;=5 True</a:t>
                      </a:r>
                    </a:p>
                  </a:txBody>
                  <a:tcPr marL="87620" marR="87620" marT="43810" marB="4381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0</a:t>
                      </a:r>
                      <a:endParaRPr lang="en-US" sz="900" dirty="0"/>
                    </a:p>
                  </a:txBody>
                  <a:tcPr marL="87620" marR="87620" marT="43810" marB="43810"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87620" marR="87620" marT="43810" marB="43810"/>
                </a:tc>
                <a:extLst>
                  <a:ext uri="{0D108BD9-81ED-4DB2-BD59-A6C34878D82A}">
                    <a16:rowId xmlns:a16="http://schemas.microsoft.com/office/drawing/2014/main" val="1007180414"/>
                  </a:ext>
                </a:extLst>
              </a:tr>
              <a:tr h="367131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6</a:t>
                      </a:r>
                      <a:endParaRPr lang="en-US" sz="900" dirty="0"/>
                    </a:p>
                  </a:txBody>
                  <a:tcPr marL="87620" marR="87620" marT="43810" marB="4381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</a:t>
                      </a:r>
                      <a:endParaRPr lang="en-US" sz="900" dirty="0"/>
                    </a:p>
                  </a:txBody>
                  <a:tcPr marL="87620" marR="87620" marT="43810" marB="43810"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87620" marR="87620" marT="43810" marB="4381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 smtClean="0"/>
                    </a:p>
                  </a:txBody>
                  <a:tcPr marL="87620" marR="87620" marT="43810" marB="4381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Sum+=</a:t>
                      </a:r>
                      <a:r>
                        <a:rPr lang="en-US" sz="900" dirty="0" err="1" smtClean="0"/>
                        <a:t>i</a:t>
                      </a:r>
                      <a:endParaRPr lang="en-US" sz="900" dirty="0" smtClean="0"/>
                    </a:p>
                    <a:p>
                      <a:r>
                        <a:rPr lang="en-US" sz="900" dirty="0" smtClean="0"/>
                        <a:t>Sum=1</a:t>
                      </a:r>
                    </a:p>
                  </a:txBody>
                  <a:tcPr marL="87620" marR="87620" marT="43810" marB="43810"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87620" marR="87620" marT="43810" marB="43810"/>
                </a:tc>
                <a:extLst>
                  <a:ext uri="{0D108BD9-81ED-4DB2-BD59-A6C34878D82A}">
                    <a16:rowId xmlns:a16="http://schemas.microsoft.com/office/drawing/2014/main" val="636583874"/>
                  </a:ext>
                </a:extLst>
              </a:tr>
              <a:tr h="228004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7</a:t>
                      </a:r>
                      <a:endParaRPr lang="en-US" sz="900" dirty="0"/>
                    </a:p>
                  </a:txBody>
                  <a:tcPr marL="87620" marR="87620" marT="43810" marB="4381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</a:t>
                      </a:r>
                      <a:endParaRPr lang="en-US" sz="900" dirty="0"/>
                    </a:p>
                  </a:txBody>
                  <a:tcPr marL="87620" marR="87620" marT="43810" marB="4381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 &lt; 10 : TRUE</a:t>
                      </a:r>
                      <a:endParaRPr lang="en-US" sz="900" dirty="0"/>
                    </a:p>
                  </a:txBody>
                  <a:tcPr marL="87620" marR="87620" marT="43810" marB="43810"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87620" marR="87620" marT="43810" marB="4381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</a:t>
                      </a:r>
                      <a:endParaRPr lang="en-US" sz="900" dirty="0"/>
                    </a:p>
                  </a:txBody>
                  <a:tcPr marL="87620" marR="87620" marT="43810" marB="43810"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87620" marR="87620" marT="43810" marB="43810"/>
                </a:tc>
                <a:extLst>
                  <a:ext uri="{0D108BD9-81ED-4DB2-BD59-A6C34878D82A}">
                    <a16:rowId xmlns:a16="http://schemas.microsoft.com/office/drawing/2014/main" val="3987920358"/>
                  </a:ext>
                </a:extLst>
              </a:tr>
              <a:tr h="228004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8</a:t>
                      </a:r>
                      <a:endParaRPr lang="en-US" sz="900" dirty="0"/>
                    </a:p>
                  </a:txBody>
                  <a:tcPr marL="87620" marR="87620" marT="43810" marB="4381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</a:t>
                      </a:r>
                      <a:endParaRPr lang="en-US" sz="900" dirty="0"/>
                    </a:p>
                  </a:txBody>
                  <a:tcPr marL="87620" marR="87620" marT="43810" marB="4381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 smtClean="0"/>
                    </a:p>
                  </a:txBody>
                  <a:tcPr marL="87620" marR="87620" marT="43810" marB="4381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2&gt;3</a:t>
                      </a:r>
                      <a:r>
                        <a:rPr lang="en-US" sz="900" baseline="0" dirty="0" smtClean="0"/>
                        <a:t> or 2</a:t>
                      </a:r>
                      <a:r>
                        <a:rPr lang="en-US" sz="900" dirty="0" smtClean="0"/>
                        <a:t>&lt;=5 True</a:t>
                      </a:r>
                    </a:p>
                  </a:txBody>
                  <a:tcPr marL="87620" marR="87620" marT="43810" marB="4381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1</a:t>
                      </a:r>
                    </a:p>
                  </a:txBody>
                  <a:tcPr marL="87620" marR="87620" marT="43810" marB="43810"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87620" marR="87620" marT="43810" marB="43810"/>
                </a:tc>
                <a:extLst>
                  <a:ext uri="{0D108BD9-81ED-4DB2-BD59-A6C34878D82A}">
                    <a16:rowId xmlns:a16="http://schemas.microsoft.com/office/drawing/2014/main" val="937872605"/>
                  </a:ext>
                </a:extLst>
              </a:tr>
              <a:tr h="367131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9</a:t>
                      </a:r>
                      <a:endParaRPr lang="en-US" sz="900" dirty="0"/>
                    </a:p>
                  </a:txBody>
                  <a:tcPr marL="87620" marR="87620" marT="43810" marB="4381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</a:t>
                      </a:r>
                      <a:endParaRPr lang="en-US" sz="900" dirty="0"/>
                    </a:p>
                  </a:txBody>
                  <a:tcPr marL="87620" marR="87620" marT="43810" marB="4381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 smtClean="0"/>
                    </a:p>
                  </a:txBody>
                  <a:tcPr marL="87620" marR="87620" marT="43810" marB="4381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 smtClean="0"/>
                    </a:p>
                  </a:txBody>
                  <a:tcPr marL="87620" marR="87620" marT="43810" marB="4381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Sum+=</a:t>
                      </a:r>
                      <a:r>
                        <a:rPr lang="en-US" sz="900" dirty="0" err="1" smtClean="0"/>
                        <a:t>i</a:t>
                      </a:r>
                      <a:endParaRPr lang="en-US" sz="90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Sum =3</a:t>
                      </a:r>
                    </a:p>
                  </a:txBody>
                  <a:tcPr marL="87620" marR="87620" marT="43810" marB="43810"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87620" marR="87620" marT="43810" marB="43810"/>
                </a:tc>
                <a:extLst>
                  <a:ext uri="{0D108BD9-81ED-4DB2-BD59-A6C34878D82A}">
                    <a16:rowId xmlns:a16="http://schemas.microsoft.com/office/drawing/2014/main" val="240382411"/>
                  </a:ext>
                </a:extLst>
              </a:tr>
              <a:tr h="228004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10</a:t>
                      </a:r>
                      <a:endParaRPr lang="en-US" sz="900" dirty="0"/>
                    </a:p>
                  </a:txBody>
                  <a:tcPr marL="87620" marR="87620" marT="43810" marB="4381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3</a:t>
                      </a:r>
                      <a:endParaRPr lang="en-US" sz="900" dirty="0"/>
                    </a:p>
                  </a:txBody>
                  <a:tcPr marL="87620" marR="87620" marT="43810" marB="4381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3&lt;10:True</a:t>
                      </a:r>
                    </a:p>
                  </a:txBody>
                  <a:tcPr marL="87620" marR="87620" marT="43810" marB="4381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 smtClean="0"/>
                    </a:p>
                  </a:txBody>
                  <a:tcPr marL="87620" marR="87620" marT="43810" marB="4381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3</a:t>
                      </a:r>
                    </a:p>
                  </a:txBody>
                  <a:tcPr marL="87620" marR="87620" marT="43810" marB="43810"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87620" marR="87620" marT="43810" marB="43810"/>
                </a:tc>
                <a:extLst>
                  <a:ext uri="{0D108BD9-81ED-4DB2-BD59-A6C34878D82A}">
                    <a16:rowId xmlns:a16="http://schemas.microsoft.com/office/drawing/2014/main" val="3080310216"/>
                  </a:ext>
                </a:extLst>
              </a:tr>
              <a:tr h="228004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11</a:t>
                      </a:r>
                      <a:endParaRPr lang="en-US" sz="900" dirty="0"/>
                    </a:p>
                  </a:txBody>
                  <a:tcPr marL="87620" marR="87620" marT="43810" marB="4381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3</a:t>
                      </a:r>
                      <a:endParaRPr lang="en-US" sz="900" dirty="0"/>
                    </a:p>
                  </a:txBody>
                  <a:tcPr marL="87620" marR="87620" marT="43810" marB="4381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 smtClean="0"/>
                    </a:p>
                  </a:txBody>
                  <a:tcPr marL="87620" marR="87620" marT="43810" marB="4381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3&gt;3 or</a:t>
                      </a:r>
                      <a:r>
                        <a:rPr lang="en-US" sz="900" baseline="0" dirty="0" smtClean="0"/>
                        <a:t> 3</a:t>
                      </a:r>
                      <a:r>
                        <a:rPr lang="en-US" sz="900" dirty="0" smtClean="0"/>
                        <a:t>&lt;=5 True</a:t>
                      </a:r>
                    </a:p>
                  </a:txBody>
                  <a:tcPr marL="87620" marR="87620" marT="43810" marB="4381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3</a:t>
                      </a:r>
                    </a:p>
                  </a:txBody>
                  <a:tcPr marL="87620" marR="87620" marT="43810" marB="43810"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87620" marR="87620" marT="43810" marB="43810"/>
                </a:tc>
                <a:extLst>
                  <a:ext uri="{0D108BD9-81ED-4DB2-BD59-A6C34878D82A}">
                    <a16:rowId xmlns:a16="http://schemas.microsoft.com/office/drawing/2014/main" val="403119866"/>
                  </a:ext>
                </a:extLst>
              </a:tr>
              <a:tr h="367131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12</a:t>
                      </a:r>
                      <a:endParaRPr lang="en-US" sz="900" dirty="0"/>
                    </a:p>
                  </a:txBody>
                  <a:tcPr marL="87620" marR="87620" marT="43810" marB="4381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3</a:t>
                      </a:r>
                      <a:endParaRPr lang="en-US" sz="900" dirty="0"/>
                    </a:p>
                  </a:txBody>
                  <a:tcPr marL="87620" marR="87620" marT="43810" marB="4381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 smtClean="0"/>
                    </a:p>
                  </a:txBody>
                  <a:tcPr marL="87620" marR="87620" marT="43810" marB="4381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 smtClean="0"/>
                    </a:p>
                  </a:txBody>
                  <a:tcPr marL="87620" marR="87620" marT="43810" marB="4381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sum+=</a:t>
                      </a:r>
                      <a:r>
                        <a:rPr lang="en-US" sz="900" dirty="0" err="1" smtClean="0"/>
                        <a:t>i</a:t>
                      </a:r>
                      <a:endParaRPr lang="en-US" sz="90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Sum=6</a:t>
                      </a:r>
                    </a:p>
                  </a:txBody>
                  <a:tcPr marL="87620" marR="87620" marT="43810" marB="43810"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87620" marR="87620" marT="43810" marB="43810"/>
                </a:tc>
                <a:extLst>
                  <a:ext uri="{0D108BD9-81ED-4DB2-BD59-A6C34878D82A}">
                    <a16:rowId xmlns:a16="http://schemas.microsoft.com/office/drawing/2014/main" val="923616920"/>
                  </a:ext>
                </a:extLst>
              </a:tr>
              <a:tr h="228004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13</a:t>
                      </a:r>
                      <a:endParaRPr lang="en-US" sz="900" dirty="0"/>
                    </a:p>
                  </a:txBody>
                  <a:tcPr marL="87620" marR="87620" marT="43810" marB="4381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4</a:t>
                      </a:r>
                      <a:endParaRPr lang="en-US" sz="900" dirty="0"/>
                    </a:p>
                  </a:txBody>
                  <a:tcPr marL="87620" marR="87620" marT="43810" marB="4381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4&lt;10: True</a:t>
                      </a:r>
                    </a:p>
                  </a:txBody>
                  <a:tcPr marL="87620" marR="87620" marT="43810" marB="4381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 smtClean="0"/>
                    </a:p>
                  </a:txBody>
                  <a:tcPr marL="87620" marR="87620" marT="43810" marB="4381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6</a:t>
                      </a:r>
                    </a:p>
                  </a:txBody>
                  <a:tcPr marL="87620" marR="87620" marT="43810" marB="43810"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87620" marR="87620" marT="43810" marB="43810"/>
                </a:tc>
                <a:extLst>
                  <a:ext uri="{0D108BD9-81ED-4DB2-BD59-A6C34878D82A}">
                    <a16:rowId xmlns:a16="http://schemas.microsoft.com/office/drawing/2014/main" val="1720870994"/>
                  </a:ext>
                </a:extLst>
              </a:tr>
              <a:tr h="228004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14</a:t>
                      </a:r>
                      <a:endParaRPr lang="en-US" sz="900" dirty="0"/>
                    </a:p>
                  </a:txBody>
                  <a:tcPr marL="87620" marR="87620" marT="43810" marB="4381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4</a:t>
                      </a:r>
                      <a:endParaRPr lang="en-US" sz="900" dirty="0"/>
                    </a:p>
                  </a:txBody>
                  <a:tcPr marL="87620" marR="87620" marT="43810" marB="4381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 smtClean="0"/>
                    </a:p>
                  </a:txBody>
                  <a:tcPr marL="87620" marR="87620" marT="43810" marB="4381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4&gt;3 or</a:t>
                      </a:r>
                      <a:r>
                        <a:rPr lang="en-US" sz="900" baseline="0" dirty="0" smtClean="0"/>
                        <a:t> 4</a:t>
                      </a:r>
                      <a:r>
                        <a:rPr lang="en-US" sz="900" dirty="0" smtClean="0"/>
                        <a:t>&lt;=5 True</a:t>
                      </a:r>
                    </a:p>
                  </a:txBody>
                  <a:tcPr marL="87620" marR="87620" marT="43810" marB="4381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6</a:t>
                      </a:r>
                    </a:p>
                  </a:txBody>
                  <a:tcPr marL="87620" marR="87620" marT="43810" marB="43810"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87620" marR="87620" marT="43810" marB="43810"/>
                </a:tc>
                <a:extLst>
                  <a:ext uri="{0D108BD9-81ED-4DB2-BD59-A6C34878D82A}">
                    <a16:rowId xmlns:a16="http://schemas.microsoft.com/office/drawing/2014/main" val="3724019402"/>
                  </a:ext>
                </a:extLst>
              </a:tr>
              <a:tr h="367131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15</a:t>
                      </a:r>
                      <a:endParaRPr lang="en-US" sz="900" dirty="0"/>
                    </a:p>
                  </a:txBody>
                  <a:tcPr marL="87620" marR="87620" marT="43810" marB="4381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4</a:t>
                      </a:r>
                      <a:endParaRPr lang="en-US" sz="900" dirty="0"/>
                    </a:p>
                  </a:txBody>
                  <a:tcPr marL="87620" marR="87620" marT="43810" marB="4381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 smtClean="0"/>
                    </a:p>
                  </a:txBody>
                  <a:tcPr marL="87620" marR="87620" marT="43810" marB="4381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 smtClean="0"/>
                    </a:p>
                  </a:txBody>
                  <a:tcPr marL="87620" marR="87620" marT="43810" marB="4381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Sum+=</a:t>
                      </a:r>
                      <a:r>
                        <a:rPr lang="en-US" sz="900" dirty="0" err="1" smtClean="0"/>
                        <a:t>i</a:t>
                      </a:r>
                      <a:endParaRPr lang="en-US" sz="90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Sum=10</a:t>
                      </a:r>
                    </a:p>
                  </a:txBody>
                  <a:tcPr marL="87620" marR="87620" marT="43810" marB="43810"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87620" marR="87620" marT="43810" marB="43810"/>
                </a:tc>
                <a:extLst>
                  <a:ext uri="{0D108BD9-81ED-4DB2-BD59-A6C34878D82A}">
                    <a16:rowId xmlns:a16="http://schemas.microsoft.com/office/drawing/2014/main" val="936263425"/>
                  </a:ext>
                </a:extLst>
              </a:tr>
              <a:tr h="367131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………..</a:t>
                      </a:r>
                      <a:endParaRPr lang="en-US" sz="900" dirty="0"/>
                    </a:p>
                  </a:txBody>
                  <a:tcPr marL="87620" marR="87620" marT="43810" marB="4381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…....</a:t>
                      </a:r>
                      <a:endParaRPr lang="en-US" sz="900" dirty="0"/>
                    </a:p>
                  </a:txBody>
                  <a:tcPr marL="87620" marR="87620" marT="43810" marB="4381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………………………………………………..</a:t>
                      </a:r>
                    </a:p>
                  </a:txBody>
                  <a:tcPr marL="87620" marR="87620" marT="43810" marB="4381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……………………………………………………………</a:t>
                      </a:r>
                    </a:p>
                  </a:txBody>
                  <a:tcPr marL="87620" marR="87620" marT="43810" marB="4381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………………………………………..</a:t>
                      </a:r>
                    </a:p>
                  </a:txBody>
                  <a:tcPr marL="87620" marR="87620" marT="43810" marB="4381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………………………………</a:t>
                      </a:r>
                      <a:endParaRPr lang="en-US" sz="900" dirty="0"/>
                    </a:p>
                  </a:txBody>
                  <a:tcPr marL="87620" marR="87620" marT="43810" marB="43810"/>
                </a:tc>
                <a:extLst>
                  <a:ext uri="{0D108BD9-81ED-4DB2-BD59-A6C34878D82A}">
                    <a16:rowId xmlns:a16="http://schemas.microsoft.com/office/drawing/2014/main" val="510566994"/>
                  </a:ext>
                </a:extLst>
              </a:tr>
              <a:tr h="228004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25</a:t>
                      </a:r>
                      <a:endParaRPr lang="en-US" sz="900" dirty="0"/>
                    </a:p>
                  </a:txBody>
                  <a:tcPr marL="87620" marR="87620" marT="43810" marB="4381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8</a:t>
                      </a:r>
                      <a:r>
                        <a:rPr lang="en-US" sz="900" baseline="0" dirty="0" smtClean="0"/>
                        <a:t>             </a:t>
                      </a:r>
                      <a:endParaRPr lang="en-US" sz="900" dirty="0"/>
                    </a:p>
                  </a:txBody>
                  <a:tcPr marL="87620" marR="87620" marT="43810" marB="4381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8&lt;10 :True</a:t>
                      </a:r>
                    </a:p>
                  </a:txBody>
                  <a:tcPr marL="87620" marR="87620" marT="43810" marB="4381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 smtClean="0"/>
                    </a:p>
                  </a:txBody>
                  <a:tcPr marL="87620" marR="87620" marT="43810" marB="4381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28</a:t>
                      </a:r>
                    </a:p>
                  </a:txBody>
                  <a:tcPr marL="87620" marR="87620" marT="43810" marB="43810"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87620" marR="87620" marT="43810" marB="43810"/>
                </a:tc>
                <a:extLst>
                  <a:ext uri="{0D108BD9-81ED-4DB2-BD59-A6C34878D82A}">
                    <a16:rowId xmlns:a16="http://schemas.microsoft.com/office/drawing/2014/main" val="2744222993"/>
                  </a:ext>
                </a:extLst>
              </a:tr>
              <a:tr h="228004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26</a:t>
                      </a:r>
                      <a:endParaRPr lang="en-US" sz="900" dirty="0"/>
                    </a:p>
                  </a:txBody>
                  <a:tcPr marL="87620" marR="87620" marT="43810" marB="4381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8</a:t>
                      </a:r>
                      <a:endParaRPr lang="en-US" sz="900" dirty="0"/>
                    </a:p>
                  </a:txBody>
                  <a:tcPr marL="87620" marR="87620" marT="43810" marB="4381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 smtClean="0"/>
                    </a:p>
                  </a:txBody>
                  <a:tcPr marL="87620" marR="87620" marT="43810" marB="4381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8&gt;3</a:t>
                      </a:r>
                      <a:r>
                        <a:rPr lang="en-US" sz="900" baseline="0" dirty="0" smtClean="0"/>
                        <a:t> or 8&lt;=5 :True</a:t>
                      </a:r>
                      <a:endParaRPr lang="en-US" sz="900" dirty="0" smtClean="0"/>
                    </a:p>
                  </a:txBody>
                  <a:tcPr marL="87620" marR="87620" marT="43810" marB="4381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28</a:t>
                      </a:r>
                    </a:p>
                  </a:txBody>
                  <a:tcPr marL="87620" marR="87620" marT="43810" marB="43810"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87620" marR="87620" marT="43810" marB="43810"/>
                </a:tc>
                <a:extLst>
                  <a:ext uri="{0D108BD9-81ED-4DB2-BD59-A6C34878D82A}">
                    <a16:rowId xmlns:a16="http://schemas.microsoft.com/office/drawing/2014/main" val="1170666371"/>
                  </a:ext>
                </a:extLst>
              </a:tr>
              <a:tr h="367131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27</a:t>
                      </a:r>
                      <a:endParaRPr lang="en-US" sz="900" dirty="0"/>
                    </a:p>
                  </a:txBody>
                  <a:tcPr marL="87620" marR="87620" marT="43810" marB="4381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8</a:t>
                      </a:r>
                      <a:endParaRPr lang="en-US" sz="900" dirty="0"/>
                    </a:p>
                  </a:txBody>
                  <a:tcPr marL="87620" marR="87620" marT="43810" marB="4381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 smtClean="0"/>
                    </a:p>
                  </a:txBody>
                  <a:tcPr marL="87620" marR="87620" marT="43810" marB="4381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 smtClean="0"/>
                    </a:p>
                  </a:txBody>
                  <a:tcPr marL="87620" marR="87620" marT="43810" marB="4381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Sum+=</a:t>
                      </a:r>
                      <a:r>
                        <a:rPr lang="en-US" sz="900" dirty="0" err="1" smtClean="0"/>
                        <a:t>i</a:t>
                      </a:r>
                      <a:endParaRPr lang="en-US" sz="90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Sum=36</a:t>
                      </a:r>
                    </a:p>
                  </a:txBody>
                  <a:tcPr marL="87620" marR="87620" marT="43810" marB="43810"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87620" marR="87620" marT="43810" marB="43810"/>
                </a:tc>
                <a:extLst>
                  <a:ext uri="{0D108BD9-81ED-4DB2-BD59-A6C34878D82A}">
                    <a16:rowId xmlns:a16="http://schemas.microsoft.com/office/drawing/2014/main" val="1661485764"/>
                  </a:ext>
                </a:extLst>
              </a:tr>
              <a:tr h="228004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28</a:t>
                      </a:r>
                      <a:endParaRPr lang="en-US" sz="900" dirty="0"/>
                    </a:p>
                  </a:txBody>
                  <a:tcPr marL="87620" marR="87620" marT="43810" marB="4381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9</a:t>
                      </a:r>
                      <a:endParaRPr lang="en-US" sz="900" dirty="0"/>
                    </a:p>
                  </a:txBody>
                  <a:tcPr marL="87620" marR="87620" marT="43810" marB="4381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9&lt;10 :True</a:t>
                      </a:r>
                    </a:p>
                  </a:txBody>
                  <a:tcPr marL="87620" marR="87620" marT="43810" marB="4381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 smtClean="0"/>
                    </a:p>
                  </a:txBody>
                  <a:tcPr marL="87620" marR="87620" marT="43810" marB="4381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36</a:t>
                      </a:r>
                    </a:p>
                  </a:txBody>
                  <a:tcPr marL="87620" marR="87620" marT="43810" marB="43810"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87620" marR="87620" marT="43810" marB="43810"/>
                </a:tc>
                <a:extLst>
                  <a:ext uri="{0D108BD9-81ED-4DB2-BD59-A6C34878D82A}">
                    <a16:rowId xmlns:a16="http://schemas.microsoft.com/office/drawing/2014/main" val="436637296"/>
                  </a:ext>
                </a:extLst>
              </a:tr>
              <a:tr h="228004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29</a:t>
                      </a:r>
                      <a:endParaRPr lang="en-US" sz="900" dirty="0"/>
                    </a:p>
                  </a:txBody>
                  <a:tcPr marL="87620" marR="87620" marT="43810" marB="4381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9</a:t>
                      </a:r>
                      <a:endParaRPr lang="en-US" sz="900" dirty="0"/>
                    </a:p>
                  </a:txBody>
                  <a:tcPr marL="87620" marR="87620" marT="43810" marB="4381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 smtClean="0"/>
                    </a:p>
                  </a:txBody>
                  <a:tcPr marL="87620" marR="87620" marT="43810" marB="4381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9&gt;3</a:t>
                      </a:r>
                      <a:r>
                        <a:rPr lang="en-US" sz="900" baseline="0" dirty="0" smtClean="0"/>
                        <a:t> and 9&lt;=5: True</a:t>
                      </a:r>
                      <a:endParaRPr lang="en-US" sz="900" dirty="0" smtClean="0"/>
                    </a:p>
                  </a:txBody>
                  <a:tcPr marL="87620" marR="87620" marT="43810" marB="4381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36</a:t>
                      </a:r>
                    </a:p>
                  </a:txBody>
                  <a:tcPr marL="87620" marR="87620" marT="43810" marB="43810"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87620" marR="87620" marT="43810" marB="43810"/>
                </a:tc>
                <a:extLst>
                  <a:ext uri="{0D108BD9-81ED-4DB2-BD59-A6C34878D82A}">
                    <a16:rowId xmlns:a16="http://schemas.microsoft.com/office/drawing/2014/main" val="3276113784"/>
                  </a:ext>
                </a:extLst>
              </a:tr>
              <a:tr h="228004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30</a:t>
                      </a:r>
                      <a:endParaRPr lang="en-US" sz="900" dirty="0"/>
                    </a:p>
                  </a:txBody>
                  <a:tcPr marL="87620" marR="87620" marT="43810" marB="4381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9</a:t>
                      </a:r>
                      <a:endParaRPr lang="en-US" sz="900" dirty="0"/>
                    </a:p>
                  </a:txBody>
                  <a:tcPr marL="87620" marR="87620" marT="43810" marB="4381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 smtClean="0"/>
                    </a:p>
                  </a:txBody>
                  <a:tcPr marL="87620" marR="87620" marT="43810" marB="4381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 smtClean="0"/>
                    </a:p>
                  </a:txBody>
                  <a:tcPr marL="87620" marR="87620" marT="43810" marB="4381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Sum+=</a:t>
                      </a:r>
                      <a:r>
                        <a:rPr lang="en-US" sz="900" dirty="0" err="1" smtClean="0"/>
                        <a:t>i</a:t>
                      </a:r>
                      <a:endParaRPr lang="en-US" sz="90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Sum=45</a:t>
                      </a:r>
                    </a:p>
                  </a:txBody>
                  <a:tcPr marL="87620" marR="87620" marT="43810" marB="4381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45</a:t>
                      </a:r>
                      <a:endParaRPr lang="en-US" sz="900" dirty="0"/>
                    </a:p>
                  </a:txBody>
                  <a:tcPr marL="87620" marR="87620" marT="43810" marB="43810"/>
                </a:tc>
                <a:extLst>
                  <a:ext uri="{0D108BD9-81ED-4DB2-BD59-A6C34878D82A}">
                    <a16:rowId xmlns:a16="http://schemas.microsoft.com/office/drawing/2014/main" val="4122700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1452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92" t="17590" r="53390" b="17863"/>
          <a:stretch/>
        </p:blipFill>
        <p:spPr>
          <a:xfrm>
            <a:off x="254000" y="1405467"/>
            <a:ext cx="3344334" cy="2624668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323273" y="295564"/>
            <a:ext cx="988291" cy="932872"/>
          </a:xfrm>
          <a:prstGeom prst="ellipse">
            <a:avLst/>
          </a:prstGeom>
          <a:solidFill>
            <a:srgbClr val="2632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7</a:t>
            </a:r>
            <a:endParaRPr lang="en-US" sz="36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1032125"/>
              </p:ext>
            </p:extLst>
          </p:nvPr>
        </p:nvGraphicFramePr>
        <p:xfrm>
          <a:off x="4845379" y="604237"/>
          <a:ext cx="5409885" cy="37412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6165">
                  <a:extLst>
                    <a:ext uri="{9D8B030D-6E8A-4147-A177-3AD203B41FA5}">
                      <a16:colId xmlns:a16="http://schemas.microsoft.com/office/drawing/2014/main" val="149498738"/>
                    </a:ext>
                  </a:extLst>
                </a:gridCol>
                <a:gridCol w="1092518">
                  <a:extLst>
                    <a:ext uri="{9D8B030D-6E8A-4147-A177-3AD203B41FA5}">
                      <a16:colId xmlns:a16="http://schemas.microsoft.com/office/drawing/2014/main" val="758061642"/>
                    </a:ext>
                  </a:extLst>
                </a:gridCol>
                <a:gridCol w="1304196">
                  <a:extLst>
                    <a:ext uri="{9D8B030D-6E8A-4147-A177-3AD203B41FA5}">
                      <a16:colId xmlns:a16="http://schemas.microsoft.com/office/drawing/2014/main" val="2994562716"/>
                    </a:ext>
                  </a:extLst>
                </a:gridCol>
                <a:gridCol w="867664">
                  <a:extLst>
                    <a:ext uri="{9D8B030D-6E8A-4147-A177-3AD203B41FA5}">
                      <a16:colId xmlns:a16="http://schemas.microsoft.com/office/drawing/2014/main" val="3633281103"/>
                    </a:ext>
                  </a:extLst>
                </a:gridCol>
                <a:gridCol w="1079342">
                  <a:extLst>
                    <a:ext uri="{9D8B030D-6E8A-4147-A177-3AD203B41FA5}">
                      <a16:colId xmlns:a16="http://schemas.microsoft.com/office/drawing/2014/main" val="2153275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STEPc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 &lt;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OUTPUT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407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579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r>
                        <a:rPr lang="en-US" baseline="0" dirty="0" smtClean="0"/>
                        <a:t> &lt; 4:True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158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0*2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5053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1&lt;4:True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831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1*2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180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2&lt;4:True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6583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2*2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920358"/>
                  </a:ext>
                </a:extLst>
              </a:tr>
              <a:tr h="380257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3&lt;4:True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7872605"/>
                  </a:ext>
                </a:extLst>
              </a:tr>
              <a:tr h="394283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3*2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3824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9459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19" t="17518" r="55091" b="17371"/>
          <a:stretch/>
        </p:blipFill>
        <p:spPr>
          <a:xfrm>
            <a:off x="147484" y="1396181"/>
            <a:ext cx="3923071" cy="2526891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323273" y="295564"/>
            <a:ext cx="988291" cy="932872"/>
          </a:xfrm>
          <a:prstGeom prst="ellipse">
            <a:avLst/>
          </a:prstGeom>
          <a:solidFill>
            <a:srgbClr val="2632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8</a:t>
            </a:r>
            <a:endParaRPr lang="en-US" sz="36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232819"/>
              </p:ext>
            </p:extLst>
          </p:nvPr>
        </p:nvGraphicFramePr>
        <p:xfrm>
          <a:off x="4845379" y="604237"/>
          <a:ext cx="6147086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6165">
                  <a:extLst>
                    <a:ext uri="{9D8B030D-6E8A-4147-A177-3AD203B41FA5}">
                      <a16:colId xmlns:a16="http://schemas.microsoft.com/office/drawing/2014/main" val="149498738"/>
                    </a:ext>
                  </a:extLst>
                </a:gridCol>
                <a:gridCol w="1092518">
                  <a:extLst>
                    <a:ext uri="{9D8B030D-6E8A-4147-A177-3AD203B41FA5}">
                      <a16:colId xmlns:a16="http://schemas.microsoft.com/office/drawing/2014/main" val="758061642"/>
                    </a:ext>
                  </a:extLst>
                </a:gridCol>
                <a:gridCol w="1304196">
                  <a:extLst>
                    <a:ext uri="{9D8B030D-6E8A-4147-A177-3AD203B41FA5}">
                      <a16:colId xmlns:a16="http://schemas.microsoft.com/office/drawing/2014/main" val="2994562716"/>
                    </a:ext>
                  </a:extLst>
                </a:gridCol>
                <a:gridCol w="1514168">
                  <a:extLst>
                    <a:ext uri="{9D8B030D-6E8A-4147-A177-3AD203B41FA5}">
                      <a16:colId xmlns:a16="http://schemas.microsoft.com/office/drawing/2014/main" val="3633281103"/>
                    </a:ext>
                  </a:extLst>
                </a:gridCol>
                <a:gridCol w="1170039">
                  <a:extLst>
                    <a:ext uri="{9D8B030D-6E8A-4147-A177-3AD203B41FA5}">
                      <a16:colId xmlns:a16="http://schemas.microsoft.com/office/drawing/2014/main" val="2153275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STEP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k &lt;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K%2==0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OUTPUT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407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0&lt;4:True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579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0%2==0:Fals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330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1&lt;4:True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158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1%2==0:Fals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077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2&lt;4:True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5053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2%2==0:True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641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k=2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831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3&lt;4:True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180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3%2==0:Fals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3727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5279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1422</Words>
  <Application>Microsoft Office PowerPoint</Application>
  <PresentationFormat>Widescreen</PresentationFormat>
  <Paragraphs>1011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Rady.Y</dc:creator>
  <cp:lastModifiedBy>student2025</cp:lastModifiedBy>
  <cp:revision>84</cp:revision>
  <dcterms:created xsi:type="dcterms:W3CDTF">2024-05-07T06:14:23Z</dcterms:created>
  <dcterms:modified xsi:type="dcterms:W3CDTF">2024-06-04T13:51:49Z</dcterms:modified>
</cp:coreProperties>
</file>