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63" d="100"/>
          <a:sy n="63" d="100"/>
        </p:scale>
        <p:origin x="222"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29AB3A-B654-470D-AAFB-3C21BF9DBB9A}" type="datetimeFigureOut">
              <a:rPr lang="en-US" smtClean="0"/>
              <a:t>6/22/2023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C72D4E-C872-4025-9DAA-8BD3651F7E32}" type="slidenum">
              <a:rPr lang="en-US" smtClean="0"/>
              <a:t>‹#›</a:t>
            </a:fld>
            <a:endParaRPr lang="en-US"/>
          </a:p>
        </p:txBody>
      </p:sp>
    </p:spTree>
    <p:extLst>
      <p:ext uri="{BB962C8B-B14F-4D97-AF65-F5344CB8AC3E}">
        <p14:creationId xmlns:p14="http://schemas.microsoft.com/office/powerpoint/2010/main" val="1565993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Bike_purchased by Gender Wise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 Rank by Wealth Segment</a:t>
            </a:r>
            <a:endParaRPr dirty="0"/>
          </a:p>
          <a:p>
            <a:r>
              <a:rPr b="0" dirty="0"/>
              <a:t>No alt text provided</a:t>
            </a:r>
            <a:endParaRPr dirty="0"/>
          </a:p>
          <a:p>
            <a:endParaRPr dirty="0"/>
          </a:p>
          <a:p>
            <a:r>
              <a:rPr b="1" dirty="0"/>
              <a:t>Bike Purchased by State</a:t>
            </a:r>
            <a:endParaRPr dirty="0"/>
          </a:p>
          <a:p>
            <a:r>
              <a:rPr b="0" dirty="0"/>
              <a:t>No alt text provided</a:t>
            </a:r>
            <a:endParaRPr dirty="0"/>
          </a:p>
          <a:p>
            <a:endParaRPr dirty="0"/>
          </a:p>
          <a:p>
            <a:r>
              <a:rPr b="1" dirty="0"/>
              <a:t>Job Categories</a:t>
            </a:r>
            <a:endParaRPr dirty="0"/>
          </a:p>
          <a:p>
            <a:r>
              <a:rPr b="0" dirty="0"/>
              <a:t>No alt text provided</a:t>
            </a:r>
            <a:endParaRPr dirty="0"/>
          </a:p>
          <a:p>
            <a:endParaRPr dirty="0"/>
          </a:p>
          <a:p>
            <a:r>
              <a:rPr b="1" dirty="0"/>
              <a:t>Bike Purchased by Job Category</a:t>
            </a:r>
            <a:endParaRPr dirty="0"/>
          </a:p>
          <a:p>
            <a:r>
              <a:rPr b="0" dirty="0"/>
              <a:t>No alt text provided</a:t>
            </a:r>
            <a:endParaRPr dirty="0"/>
          </a:p>
          <a:p>
            <a:endParaRPr dirty="0"/>
          </a:p>
          <a:p>
            <a:r>
              <a:rPr b="1" dirty="0"/>
              <a:t>Total Rank</a:t>
            </a:r>
            <a:endParaRPr dirty="0"/>
          </a:p>
          <a:p>
            <a:r>
              <a:rPr b="0" dirty="0"/>
              <a:t>No alt text provided</a:t>
            </a:r>
            <a:endParaRPr dirty="0"/>
          </a:p>
          <a:p>
            <a:endParaRPr dirty="0"/>
          </a:p>
          <a:p>
            <a:r>
              <a:rPr b="1" dirty="0"/>
              <a:t>Total Values</a:t>
            </a:r>
            <a:endParaRPr dirty="0"/>
          </a:p>
          <a:p>
            <a:r>
              <a:rPr b="0" dirty="0"/>
              <a:t>No alt text provided</a:t>
            </a:r>
            <a:endParaRPr dirty="0"/>
          </a:p>
          <a:p>
            <a:endParaRPr dirty="0"/>
          </a:p>
          <a:p>
            <a:r>
              <a:rPr b="1" dirty="0"/>
              <a:t>Total Postcode</a:t>
            </a:r>
            <a:endParaRPr dirty="0"/>
          </a:p>
          <a:p>
            <a:r>
              <a:rPr b="0" dirty="0"/>
              <a:t>No alt text provided</a:t>
            </a:r>
            <a:endParaRPr dirty="0"/>
          </a:p>
          <a:p>
            <a:endParaRPr dirty="0"/>
          </a:p>
          <a:p>
            <a:r>
              <a:rPr b="1" dirty="0"/>
              <a:t>Total Bike Purchased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Standard_Cost by Product class and Brand</a:t>
            </a:r>
            <a:endParaRPr dirty="0"/>
          </a:p>
          <a:p>
            <a:r>
              <a:rPr b="0" dirty="0"/>
              <a:t>No alt text provided</a:t>
            </a:r>
            <a:endParaRPr dirty="0"/>
          </a:p>
          <a:p>
            <a:endParaRPr dirty="0"/>
          </a:p>
          <a:p>
            <a:r>
              <a:rPr b="1" dirty="0"/>
              <a:t>Product first sold date by Brand</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Total Price List</a:t>
            </a:r>
            <a:endParaRPr dirty="0"/>
          </a:p>
          <a:p>
            <a:r>
              <a:rPr b="0" dirty="0"/>
              <a:t>No alt text provided</a:t>
            </a:r>
            <a:endParaRPr dirty="0"/>
          </a:p>
          <a:p>
            <a:endParaRPr dirty="0"/>
          </a:p>
          <a:p>
            <a:r>
              <a:rPr b="1" dirty="0"/>
              <a:t>Total Products sold on 1st Date</a:t>
            </a:r>
            <a:endParaRPr dirty="0"/>
          </a:p>
          <a:p>
            <a:r>
              <a:rPr b="0" dirty="0"/>
              <a:t>No alt text provided</a:t>
            </a:r>
            <a:endParaRPr dirty="0"/>
          </a:p>
          <a:p>
            <a:endParaRPr dirty="0"/>
          </a:p>
          <a:p>
            <a:r>
              <a:rPr b="1" dirty="0"/>
              <a:t>Total Transaction ID</a:t>
            </a:r>
            <a:endParaRPr dirty="0"/>
          </a:p>
          <a:p>
            <a:r>
              <a:rPr b="0" dirty="0"/>
              <a:t>No alt text provided</a:t>
            </a:r>
            <a:endParaRPr dirty="0"/>
          </a:p>
          <a:p>
            <a:endParaRPr dirty="0"/>
          </a:p>
          <a:p>
            <a:r>
              <a:rPr b="1" dirty="0"/>
              <a:t>Total Standard Cost</a:t>
            </a:r>
            <a:endParaRPr dirty="0"/>
          </a:p>
          <a:p>
            <a:r>
              <a:rPr b="0" dirty="0"/>
              <a:t>No alt text provided</a:t>
            </a:r>
            <a:endParaRPr dirty="0"/>
          </a:p>
          <a:p>
            <a:endParaRPr dirty="0"/>
          </a:p>
          <a:p>
            <a:r>
              <a:rPr b="1" dirty="0"/>
              <a:t>BRANDS</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 List_price by state</a:t>
            </a:r>
            <a:endParaRPr dirty="0"/>
          </a:p>
          <a:p>
            <a:r>
              <a:rPr b="0" dirty="0"/>
              <a:t>No alt text provided</a:t>
            </a:r>
            <a:endParaRPr dirty="0"/>
          </a:p>
          <a:p>
            <a:endParaRPr dirty="0"/>
          </a:p>
          <a:p>
            <a:r>
              <a:rPr b="1" dirty="0"/>
              <a:t>JOB CATEGORY</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6/22/2023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6/22/2023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6/22/2023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6/22/2023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7cbfae53-37fd-4377-8c68-b6cb4445daeb/?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7cbfae53-37fd-4377-8c68-b6cb4445daeb/?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7cbfae53-37fd-4377-8c68-b6cb4445daeb/?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textbox ,image ,textbox ,image ,shape ,shape ,shape ,textbox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OVERVIEW</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Bike_purchased by Gender Wise ,image ,image , Rank by Wealth Segment ,Bike Purchased by State ,Job Categories ,Bike Purchased by Job Category ,Total Rank ,Total Values ,Total Postcode ,Total Bike Purchased ,image ,image ,image ,image ,image ,image ,textbox ,image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BUSINESS INSIGHTS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tandard_Cost by Product class and Brand ,Product first sold date by Brand ,tableEx ,Total Price List ,Total Products sold on 1st Date ,Total Transaction ID ,Total Standard Cost ,BRANDS ,textbox , List_price by state ,JOB CATEGORY ,image ,image ,image ,image ,image ,image ,image ,image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ADDITIONAL INSIGHTS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306</Words>
  <Application>Microsoft Office PowerPoint</Application>
  <PresentationFormat>Widescreen</PresentationFormat>
  <Paragraphs>150</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Custom Design</vt:lpstr>
      <vt:lpstr>OVERVIEW</vt:lpstr>
      <vt:lpstr>BUSINESS INSIGHTS</vt:lpstr>
      <vt:lpstr>ADDITIONAL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HOSHANGI</cp:lastModifiedBy>
  <cp:revision>5</cp:revision>
  <dcterms:created xsi:type="dcterms:W3CDTF">2016-09-04T11:54:55Z</dcterms:created>
  <dcterms:modified xsi:type="dcterms:W3CDTF">2023-06-22T16:26:25Z</dcterms:modified>
</cp:coreProperties>
</file>