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6959-1A51-4725-8DE8-5944F45EB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SUPERSTORE Sales dashboard &amp;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62638-7617-402E-B15B-2B8661446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in power bi</a:t>
            </a:r>
          </a:p>
        </p:txBody>
      </p:sp>
    </p:spTree>
    <p:extLst>
      <p:ext uri="{BB962C8B-B14F-4D97-AF65-F5344CB8AC3E}">
        <p14:creationId xmlns:p14="http://schemas.microsoft.com/office/powerpoint/2010/main" val="414031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5BBE8-FD35-438E-9E84-C3BA731A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56" y="498511"/>
            <a:ext cx="10152608" cy="57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7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5C0B9-D9EB-4449-A727-E3A1531F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03" y="543339"/>
            <a:ext cx="10248288" cy="58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3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C62EF-5520-45BC-825B-599448AA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1" y="523911"/>
            <a:ext cx="10105738" cy="58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499E6-9F15-4896-8E46-743649B5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99" y="473766"/>
            <a:ext cx="10419746" cy="59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E4266-8D2D-474F-8E41-470655E2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8" y="535626"/>
            <a:ext cx="10260887" cy="58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AFDB3-5B0A-48F6-88A5-A11A1528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627529"/>
            <a:ext cx="10076722" cy="56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B15AF-455E-4F7D-8753-5C4E3A0B4F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6300" y="760395"/>
            <a:ext cx="10242274" cy="5761279"/>
          </a:xfrm>
        </p:spPr>
      </p:pic>
    </p:spTree>
    <p:extLst>
      <p:ext uri="{BB962C8B-B14F-4D97-AF65-F5344CB8AC3E}">
        <p14:creationId xmlns:p14="http://schemas.microsoft.com/office/powerpoint/2010/main" val="34036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83B8-77F4-46AA-94ED-275A3E29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203F-269C-46CD-A501-CC91CA5CA1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contribute to the success of a business by utilizing data analysis techniques, specially focusing </a:t>
            </a:r>
            <a:r>
              <a:rPr lang="en-US" dirty="0">
                <a:latin typeface="+mj-lt"/>
              </a:rPr>
              <a:t>on</a:t>
            </a: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time series analysis</a:t>
            </a:r>
            <a:r>
              <a:rPr lang="en-US" dirty="0">
                <a:latin typeface="+mj-lt"/>
              </a:rPr>
              <a:t>, to provide valuable insights and accurate </a:t>
            </a:r>
            <a:r>
              <a:rPr lang="en-US" dirty="0">
                <a:latin typeface="Arial Black" panose="020B0A04020102020204" pitchFamily="34" charset="0"/>
              </a:rPr>
              <a:t>sales forecasting</a:t>
            </a:r>
            <a:r>
              <a:rPr lang="en-US" dirty="0">
                <a:latin typeface="+mj-lt"/>
              </a:rPr>
              <a:t>, and </a:t>
            </a:r>
            <a:r>
              <a:rPr lang="en-US" dirty="0">
                <a:latin typeface="Arial Black" panose="020B0A04020102020204" pitchFamily="34" charset="0"/>
              </a:rPr>
              <a:t>interactive dashboard</a:t>
            </a:r>
            <a:r>
              <a:rPr lang="en-US" dirty="0">
                <a:latin typeface="+mj-lt"/>
              </a:rPr>
              <a:t> creation, driving business success.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309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17054-C252-4E8C-A46C-38AFFD3B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3" y="519848"/>
            <a:ext cx="10238214" cy="58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68DE3-C806-4C74-9536-FC44A312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733577"/>
            <a:ext cx="9581322" cy="54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E8073-2E98-4330-80E1-B8E87696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8" y="632354"/>
            <a:ext cx="10129094" cy="57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4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A22C9BE-0F49-46CE-93A8-E152F9C2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5" y="662608"/>
            <a:ext cx="9922678" cy="56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2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A0CD6-CF46-41F0-9D8E-0CC2BFA2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09" y="674256"/>
            <a:ext cx="9886252" cy="56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5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48B8A-EFA7-4625-8FFA-D7EBF9C2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18" y="592313"/>
            <a:ext cx="9926008" cy="56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465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</TotalTime>
  <Words>50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Arial Black</vt:lpstr>
      <vt:lpstr>Tw Cen MT</vt:lpstr>
      <vt:lpstr>Droplet</vt:lpstr>
      <vt:lpstr>SUPERSTORE Sales dashboard &amp; forecasting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 &amp; forecasting</dc:title>
  <dc:creator>HOSHANGI</dc:creator>
  <cp:lastModifiedBy>HOSHANGI</cp:lastModifiedBy>
  <cp:revision>4</cp:revision>
  <dcterms:created xsi:type="dcterms:W3CDTF">2023-06-01T15:55:54Z</dcterms:created>
  <dcterms:modified xsi:type="dcterms:W3CDTF">2023-06-01T16:21:48Z</dcterms:modified>
</cp:coreProperties>
</file>