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F0DCF-E15F-4DA3-AB76-CF10E75C75C4}" v="38" dt="2021-11-20T16:40:43.800"/>
    <p1510:client id="{A884EE50-2570-4985-83D7-5AD77F2DA7C2}" v="21" dt="2021-11-20T16:47:49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39490-D6FF-469F-B258-2E962AF6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fr-FR" i="1" dirty="0">
                <a:ea typeface="+mj-lt"/>
                <a:cs typeface="+mj-lt"/>
              </a:rPr>
              <a:t>How </a:t>
            </a:r>
            <a:r>
              <a:rPr lang="fr-FR" i="1" dirty="0" err="1">
                <a:ea typeface="+mj-lt"/>
                <a:cs typeface="+mj-lt"/>
              </a:rPr>
              <a:t>does</a:t>
            </a:r>
            <a:r>
              <a:rPr lang="fr-FR" i="1" dirty="0">
                <a:ea typeface="+mj-lt"/>
                <a:cs typeface="+mj-lt"/>
              </a:rPr>
              <a:t> the web </a:t>
            </a:r>
            <a:r>
              <a:rPr lang="fr-FR" i="1" dirty="0" err="1">
                <a:ea typeface="+mj-lt"/>
                <a:cs typeface="+mj-lt"/>
              </a:rPr>
              <a:t>work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>
              <a:ea typeface="+mj-lt"/>
              <a:cs typeface="+mj-lt"/>
            </a:endParaRPr>
          </a:p>
          <a:p>
            <a:endParaRPr lang="fr-FR" dirty="0">
              <a:cs typeface="Calibri Ligh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EEBDA4B-7C45-4E90-BFC8-9243F8AC6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457719"/>
            <a:ext cx="6905445" cy="5818018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4D4596-EB98-4168-B7F9-C8C922BF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0105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fr-FR" sz="2000" dirty="0">
                <a:ea typeface="+mn-lt"/>
                <a:cs typeface="+mn-lt"/>
              </a:rPr>
              <a:t>The web browser </a:t>
            </a:r>
            <a:r>
              <a:rPr lang="fr-FR" sz="2000" dirty="0" err="1">
                <a:ea typeface="+mn-lt"/>
                <a:cs typeface="+mn-lt"/>
              </a:rPr>
              <a:t>connects</a:t>
            </a:r>
            <a:r>
              <a:rPr lang="fr-FR" sz="2000" dirty="0">
                <a:ea typeface="+mn-lt"/>
                <a:cs typeface="+mn-lt"/>
              </a:rPr>
              <a:t> to the web server and </a:t>
            </a:r>
            <a:r>
              <a:rPr lang="fr-FR" sz="2000" dirty="0" err="1">
                <a:ea typeface="+mn-lt"/>
                <a:cs typeface="+mn-lt"/>
              </a:rPr>
              <a:t>sends</a:t>
            </a:r>
            <a:r>
              <a:rPr lang="fr-FR" sz="2000" dirty="0">
                <a:ea typeface="+mn-lt"/>
                <a:cs typeface="+mn-lt"/>
              </a:rPr>
              <a:t> an HTTP </a:t>
            </a:r>
            <a:r>
              <a:rPr lang="fr-FR" sz="2000" dirty="0" err="1">
                <a:ea typeface="+mn-lt"/>
                <a:cs typeface="+mn-lt"/>
              </a:rPr>
              <a:t>request</a:t>
            </a:r>
            <a:r>
              <a:rPr lang="fr-FR" sz="2000" dirty="0">
                <a:ea typeface="+mn-lt"/>
                <a:cs typeface="+mn-lt"/>
              </a:rPr>
              <a:t> (via the </a:t>
            </a:r>
            <a:r>
              <a:rPr lang="fr-FR" sz="2000" dirty="0" err="1">
                <a:ea typeface="+mn-lt"/>
                <a:cs typeface="+mn-lt"/>
              </a:rPr>
              <a:t>protocol</a:t>
            </a:r>
            <a:r>
              <a:rPr lang="fr-FR" sz="2000" dirty="0">
                <a:ea typeface="+mn-lt"/>
                <a:cs typeface="+mn-lt"/>
              </a:rPr>
              <a:t> stack) for the </a:t>
            </a:r>
            <a:r>
              <a:rPr lang="fr-FR" sz="2000" dirty="0" err="1">
                <a:ea typeface="+mn-lt"/>
                <a:cs typeface="+mn-lt"/>
              </a:rPr>
              <a:t>desired</a:t>
            </a:r>
            <a:r>
              <a:rPr lang="fr-FR" sz="2000" dirty="0">
                <a:ea typeface="+mn-lt"/>
                <a:cs typeface="+mn-lt"/>
              </a:rPr>
              <a:t> web page.</a:t>
            </a:r>
            <a:endParaRPr lang="fr-FR" sz="20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 Web servers and web browsers </a:t>
            </a:r>
            <a:r>
              <a:rPr lang="fr-FR" sz="2000" dirty="0" err="1">
                <a:ea typeface="+mn-lt"/>
                <a:cs typeface="+mn-lt"/>
              </a:rPr>
              <a:t>communicate</a:t>
            </a:r>
            <a:r>
              <a:rPr lang="fr-FR" sz="2000" dirty="0">
                <a:ea typeface="+mn-lt"/>
                <a:cs typeface="+mn-lt"/>
              </a:rPr>
              <a:t> via HTTP</a:t>
            </a:r>
            <a:endParaRPr lang="fr-FR" sz="20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HTTP </a:t>
            </a:r>
            <a:r>
              <a:rPr lang="fr-FR" sz="2000" dirty="0" err="1">
                <a:ea typeface="+mn-lt"/>
                <a:cs typeface="+mn-lt"/>
              </a:rPr>
              <a:t>ensures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that</a:t>
            </a:r>
            <a:r>
              <a:rPr lang="fr-FR" sz="2000" dirty="0">
                <a:ea typeface="+mn-lt"/>
                <a:cs typeface="+mn-lt"/>
              </a:rPr>
              <a:t> all parts of the web page are </a:t>
            </a:r>
            <a:r>
              <a:rPr lang="fr-FR" sz="2000" dirty="0" err="1">
                <a:ea typeface="+mn-lt"/>
                <a:cs typeface="+mn-lt"/>
              </a:rPr>
              <a:t>delivered</a:t>
            </a:r>
            <a:endParaRPr lang="fr-FR" dirty="0" err="1"/>
          </a:p>
          <a:p>
            <a:pPr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Web browser </a:t>
            </a:r>
            <a:r>
              <a:rPr lang="fr-FR" sz="2000" dirty="0" err="1">
                <a:ea typeface="+mn-lt"/>
                <a:cs typeface="+mn-lt"/>
              </a:rPr>
              <a:t>decides</a:t>
            </a:r>
            <a:r>
              <a:rPr lang="fr-FR" sz="2000" dirty="0">
                <a:ea typeface="+mn-lt"/>
                <a:cs typeface="+mn-lt"/>
              </a:rPr>
              <a:t> how </a:t>
            </a:r>
            <a:r>
              <a:rPr lang="fr-FR" sz="2000" dirty="0" err="1">
                <a:ea typeface="+mn-lt"/>
                <a:cs typeface="+mn-lt"/>
              </a:rPr>
              <a:t>these</a:t>
            </a:r>
            <a:r>
              <a:rPr lang="fr-FR" sz="2000" dirty="0">
                <a:ea typeface="+mn-lt"/>
                <a:cs typeface="+mn-lt"/>
              </a:rPr>
              <a:t> items are </a:t>
            </a:r>
            <a:r>
              <a:rPr lang="fr-FR" sz="2000" dirty="0" err="1">
                <a:ea typeface="+mn-lt"/>
                <a:cs typeface="+mn-lt"/>
              </a:rPr>
              <a:t>displayed</a:t>
            </a:r>
            <a:endParaRPr lang="fr-FR" dirty="0" err="1"/>
          </a:p>
          <a:p>
            <a:pPr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The backbone of the web </a:t>
            </a:r>
            <a:r>
              <a:rPr lang="fr-FR" sz="2000" dirty="0" err="1">
                <a:ea typeface="+mn-lt"/>
                <a:cs typeface="+mn-lt"/>
              </a:rPr>
              <a:t>is</a:t>
            </a:r>
            <a:r>
              <a:rPr lang="fr-FR" sz="2000" dirty="0">
                <a:ea typeface="+mn-lt"/>
                <a:cs typeface="+mn-lt"/>
              </a:rPr>
              <a:t> the network of </a:t>
            </a:r>
            <a:r>
              <a:rPr lang="fr-FR" sz="2000" i="1" dirty="0" err="1">
                <a:ea typeface="+mn-lt"/>
                <a:cs typeface="+mn-lt"/>
              </a:rPr>
              <a:t>webservers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across</a:t>
            </a:r>
            <a:r>
              <a:rPr lang="fr-FR" sz="2000" dirty="0">
                <a:ea typeface="+mn-lt"/>
                <a:cs typeface="+mn-lt"/>
              </a:rPr>
              <a:t> the world. </a:t>
            </a:r>
            <a:r>
              <a:rPr lang="fr-FR" sz="2000" dirty="0" err="1">
                <a:ea typeface="+mn-lt"/>
                <a:cs typeface="+mn-lt"/>
              </a:rPr>
              <a:t>These</a:t>
            </a:r>
            <a:r>
              <a:rPr lang="fr-FR" sz="2000" dirty="0">
                <a:ea typeface="+mn-lt"/>
                <a:cs typeface="+mn-lt"/>
              </a:rPr>
              <a:t> are </a:t>
            </a:r>
            <a:r>
              <a:rPr lang="fr-FR" sz="2000" dirty="0" err="1">
                <a:ea typeface="+mn-lt"/>
                <a:cs typeface="+mn-lt"/>
              </a:rPr>
              <a:t>really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just</a:t>
            </a:r>
            <a:r>
              <a:rPr lang="fr-FR" sz="2000" dirty="0">
                <a:ea typeface="+mn-lt"/>
                <a:cs typeface="+mn-lt"/>
              </a:rPr>
              <a:t> computers </a:t>
            </a:r>
            <a:r>
              <a:rPr lang="fr-FR" sz="2000" dirty="0" err="1">
                <a:ea typeface="+mn-lt"/>
                <a:cs typeface="+mn-lt"/>
              </a:rPr>
              <a:t>that</a:t>
            </a:r>
            <a:r>
              <a:rPr lang="fr-FR" sz="2000" dirty="0">
                <a:ea typeface="+mn-lt"/>
                <a:cs typeface="+mn-lt"/>
              </a:rPr>
              <a:t> have a </a:t>
            </a:r>
            <a:r>
              <a:rPr lang="fr-FR" sz="2000" dirty="0" err="1">
                <a:ea typeface="+mn-lt"/>
                <a:cs typeface="+mn-lt"/>
              </a:rPr>
              <a:t>particular</a:t>
            </a:r>
            <a:r>
              <a:rPr lang="fr-FR" sz="2000" dirty="0">
                <a:ea typeface="+mn-lt"/>
                <a:cs typeface="+mn-lt"/>
              </a:rPr>
              <a:t> type of software running on </a:t>
            </a:r>
            <a:r>
              <a:rPr lang="fr-FR" sz="2000" dirty="0" err="1">
                <a:ea typeface="+mn-lt"/>
                <a:cs typeface="+mn-lt"/>
              </a:rPr>
              <a:t>them</a:t>
            </a:r>
            <a:r>
              <a:rPr lang="fr-FR" sz="2000" dirty="0">
                <a:ea typeface="+mn-lt"/>
                <a:cs typeface="+mn-lt"/>
              </a:rPr>
              <a:t> - software </a:t>
            </a:r>
            <a:r>
              <a:rPr lang="fr-FR" sz="2000" dirty="0" err="1">
                <a:ea typeface="+mn-lt"/>
                <a:cs typeface="+mn-lt"/>
              </a:rPr>
              <a:t>that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knows</a:t>
            </a:r>
            <a:r>
              <a:rPr lang="fr-FR" sz="2000" dirty="0">
                <a:ea typeface="+mn-lt"/>
                <a:cs typeface="+mn-lt"/>
              </a:rPr>
              <a:t> how to </a:t>
            </a:r>
            <a:r>
              <a:rPr lang="fr-FR" sz="2000" dirty="0" err="1">
                <a:ea typeface="+mn-lt"/>
                <a:cs typeface="+mn-lt"/>
              </a:rPr>
              <a:t>speak</a:t>
            </a:r>
            <a:r>
              <a:rPr lang="fr-FR" sz="2000" dirty="0">
                <a:ea typeface="+mn-lt"/>
                <a:cs typeface="+mn-lt"/>
              </a:rPr>
              <a:t> the HTTP </a:t>
            </a:r>
            <a:r>
              <a:rPr lang="fr-FR" sz="2000" dirty="0" err="1">
                <a:ea typeface="+mn-lt"/>
                <a:cs typeface="+mn-lt"/>
              </a:rPr>
              <a:t>protocol</a:t>
            </a:r>
            <a:r>
              <a:rPr lang="fr-FR" sz="2000" dirty="0">
                <a:ea typeface="+mn-lt"/>
                <a:cs typeface="+mn-lt"/>
              </a:rPr>
              <a:t> and </a:t>
            </a:r>
            <a:r>
              <a:rPr lang="fr-FR" sz="2000" dirty="0" err="1">
                <a:ea typeface="+mn-lt"/>
                <a:cs typeface="+mn-lt"/>
              </a:rPr>
              <a:t>knows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which</a:t>
            </a:r>
            <a:r>
              <a:rPr lang="fr-FR" sz="2000" dirty="0">
                <a:ea typeface="+mn-lt"/>
                <a:cs typeface="+mn-lt"/>
              </a:rPr>
              <a:t> information </a:t>
            </a:r>
            <a:r>
              <a:rPr lang="fr-FR" sz="2000" dirty="0" err="1">
                <a:ea typeface="+mn-lt"/>
                <a:cs typeface="+mn-lt"/>
              </a:rPr>
              <a:t>stored</a:t>
            </a:r>
            <a:r>
              <a:rPr lang="fr-FR" sz="2000" dirty="0">
                <a:ea typeface="+mn-lt"/>
                <a:cs typeface="+mn-lt"/>
              </a:rPr>
              <a:t> on the computer </a:t>
            </a:r>
            <a:r>
              <a:rPr lang="fr-FR" sz="2000" dirty="0" err="1">
                <a:ea typeface="+mn-lt"/>
                <a:cs typeface="+mn-lt"/>
              </a:rPr>
              <a:t>should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be</a:t>
            </a:r>
            <a:r>
              <a:rPr lang="fr-FR" sz="2000" dirty="0">
                <a:ea typeface="+mn-lt"/>
                <a:cs typeface="+mn-lt"/>
              </a:rPr>
              <a:t> made accessible </a:t>
            </a:r>
            <a:r>
              <a:rPr lang="fr-FR" sz="2000" dirty="0" err="1">
                <a:ea typeface="+mn-lt"/>
                <a:cs typeface="+mn-lt"/>
              </a:rPr>
              <a:t>through</a:t>
            </a:r>
            <a:r>
              <a:rPr lang="fr-FR" sz="2000" dirty="0">
                <a:ea typeface="+mn-lt"/>
                <a:cs typeface="+mn-lt"/>
              </a:rPr>
              <a:t> the web.</a:t>
            </a:r>
            <a:endParaRPr lang="fr-FR" dirty="0"/>
          </a:p>
          <a:p>
            <a:pPr marL="285750" indent="-285750">
              <a:buFont typeface="Arial"/>
              <a:buChar char="•"/>
            </a:pPr>
            <a:endParaRPr lang="fr-FR" sz="2000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20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4EBEA-6DDA-4142-8543-9AD756AC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fr-FR" i="1" dirty="0" err="1">
                <a:ea typeface="+mj-lt"/>
                <a:cs typeface="+mj-lt"/>
              </a:rPr>
              <a:t>What</a:t>
            </a:r>
            <a:r>
              <a:rPr lang="fr-FR" i="1" dirty="0">
                <a:ea typeface="+mj-lt"/>
                <a:cs typeface="+mj-lt"/>
              </a:rPr>
              <a:t> </a:t>
            </a:r>
            <a:r>
              <a:rPr lang="fr-FR" dirty="0">
                <a:ea typeface="+mj-lt"/>
                <a:cs typeface="+mj-lt"/>
              </a:rPr>
              <a:t>do </a:t>
            </a:r>
            <a:r>
              <a:rPr lang="fr-FR" dirty="0" err="1">
                <a:ea typeface="+mj-lt"/>
                <a:cs typeface="+mj-lt"/>
              </a:rPr>
              <a:t>you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need</a:t>
            </a:r>
            <a:r>
              <a:rPr lang="fr-FR" i="1" dirty="0">
                <a:ea typeface="+mj-lt"/>
                <a:cs typeface="+mj-lt"/>
              </a:rPr>
              <a:t> to </a:t>
            </a:r>
            <a:r>
              <a:rPr lang="fr-FR" i="1" dirty="0" err="1">
                <a:ea typeface="+mj-lt"/>
                <a:cs typeface="+mj-lt"/>
              </a:rPr>
              <a:t>be</a:t>
            </a:r>
            <a:r>
              <a:rPr lang="fr-FR" i="1" dirty="0">
                <a:ea typeface="+mj-lt"/>
                <a:cs typeface="+mj-lt"/>
              </a:rPr>
              <a:t> a web </a:t>
            </a:r>
            <a:r>
              <a:rPr lang="fr-FR" i="1" dirty="0" err="1">
                <a:ea typeface="+mj-lt"/>
                <a:cs typeface="+mj-lt"/>
              </a:rPr>
              <a:t>developer</a:t>
            </a:r>
            <a:r>
              <a:rPr lang="fr-FR" i="1" dirty="0">
                <a:ea typeface="+mj-lt"/>
                <a:cs typeface="+mj-lt"/>
              </a:rPr>
              <a:t>?</a:t>
            </a:r>
            <a:endParaRPr lang="fr-FR" dirty="0"/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62AFB-CE3A-4899-A179-47908BC3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  <a:p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59662-2E26-41E7-A839-4EE3CE6C09AF}"/>
              </a:ext>
            </a:extLst>
          </p:cNvPr>
          <p:cNvSpPr txBox="1"/>
          <p:nvPr/>
        </p:nvSpPr>
        <p:spPr>
          <a:xfrm>
            <a:off x="1029419" y="1762665"/>
            <a:ext cx="1070825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ea typeface="+mn-lt"/>
                <a:cs typeface="+mn-lt"/>
              </a:rPr>
              <a:t>While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there</a:t>
            </a:r>
            <a:r>
              <a:rPr lang="fr-FR" dirty="0">
                <a:ea typeface="+mn-lt"/>
                <a:cs typeface="+mn-lt"/>
              </a:rPr>
              <a:t> are no </a:t>
            </a:r>
            <a:r>
              <a:rPr lang="fr-FR" dirty="0" err="1">
                <a:ea typeface="+mn-lt"/>
                <a:cs typeface="+mn-lt"/>
              </a:rPr>
              <a:t>formal</a:t>
            </a:r>
            <a:r>
              <a:rPr lang="fr-FR" dirty="0">
                <a:ea typeface="+mn-lt"/>
                <a:cs typeface="+mn-lt"/>
              </a:rPr>
              <a:t> or </a:t>
            </a:r>
            <a:r>
              <a:rPr lang="fr-FR" dirty="0" err="1">
                <a:ea typeface="+mn-lt"/>
                <a:cs typeface="+mn-lt"/>
              </a:rPr>
              <a:t>specific</a:t>
            </a:r>
            <a:r>
              <a:rPr lang="fr-FR" dirty="0">
                <a:ea typeface="+mn-lt"/>
                <a:cs typeface="+mn-lt"/>
              </a:rPr>
              <a:t> qualifications </a:t>
            </a:r>
            <a:r>
              <a:rPr lang="fr-FR" dirty="0" err="1">
                <a:ea typeface="+mn-lt"/>
                <a:cs typeface="+mn-lt"/>
              </a:rPr>
              <a:t>required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become</a:t>
            </a:r>
            <a:r>
              <a:rPr lang="fr-FR" dirty="0">
                <a:ea typeface="+mn-lt"/>
                <a:cs typeface="+mn-lt"/>
              </a:rPr>
              <a:t> a web </a:t>
            </a:r>
            <a:r>
              <a:rPr lang="fr-FR" dirty="0" err="1">
                <a:ea typeface="+mn-lt"/>
                <a:cs typeface="+mn-lt"/>
              </a:rPr>
              <a:t>developer</a:t>
            </a:r>
            <a:r>
              <a:rPr lang="fr-FR" dirty="0">
                <a:ea typeface="+mn-lt"/>
                <a:cs typeface="+mn-lt"/>
              </a:rPr>
              <a:t>, a </a:t>
            </a:r>
            <a:r>
              <a:rPr lang="fr-FR" dirty="0" err="1">
                <a:ea typeface="+mn-lt"/>
                <a:cs typeface="+mn-lt"/>
              </a:rPr>
              <a:t>numerate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degree</a:t>
            </a:r>
            <a:r>
              <a:rPr lang="fr-FR" dirty="0">
                <a:ea typeface="+mn-lt"/>
                <a:cs typeface="+mn-lt"/>
              </a:rPr>
              <a:t> in a </a:t>
            </a:r>
            <a:r>
              <a:rPr lang="fr-FR" dirty="0" err="1">
                <a:ea typeface="+mn-lt"/>
                <a:cs typeface="+mn-lt"/>
              </a:rPr>
              <a:t>subject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maths or science </a:t>
            </a:r>
            <a:r>
              <a:rPr lang="fr-FR" dirty="0" err="1">
                <a:ea typeface="+mn-lt"/>
                <a:cs typeface="+mn-lt"/>
              </a:rPr>
              <a:t>will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useful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You </a:t>
            </a:r>
            <a:r>
              <a:rPr lang="fr-FR" dirty="0" err="1">
                <a:ea typeface="+mn-lt"/>
                <a:cs typeface="+mn-lt"/>
              </a:rPr>
              <a:t>should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also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ideally</a:t>
            </a:r>
            <a:r>
              <a:rPr lang="fr-FR" dirty="0">
                <a:ea typeface="+mn-lt"/>
                <a:cs typeface="+mn-lt"/>
              </a:rPr>
              <a:t> have an aptitude for - or </a:t>
            </a:r>
            <a:r>
              <a:rPr lang="fr-FR" dirty="0" err="1">
                <a:ea typeface="+mn-lt"/>
                <a:cs typeface="+mn-lt"/>
              </a:rPr>
              <a:t>experience</a:t>
            </a:r>
            <a:r>
              <a:rPr lang="fr-FR" dirty="0">
                <a:ea typeface="+mn-lt"/>
                <a:cs typeface="+mn-lt"/>
              </a:rPr>
              <a:t> of - </a:t>
            </a:r>
            <a:r>
              <a:rPr lang="fr-FR" dirty="0" err="1">
                <a:ea typeface="+mn-lt"/>
                <a:cs typeface="+mn-lt"/>
              </a:rPr>
              <a:t>elements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as: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User </a:t>
            </a:r>
            <a:r>
              <a:rPr lang="fr-FR" dirty="0" err="1">
                <a:ea typeface="+mn-lt"/>
                <a:cs typeface="+mn-lt"/>
              </a:rPr>
              <a:t>experience</a:t>
            </a:r>
            <a:r>
              <a:rPr lang="fr-FR" dirty="0">
                <a:ea typeface="+mn-lt"/>
                <a:cs typeface="+mn-lt"/>
              </a:rPr>
              <a:t> (UX)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User interface (UI)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Visual design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Coding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including</a:t>
            </a:r>
            <a:r>
              <a:rPr lang="fr-FR" dirty="0">
                <a:ea typeface="+mn-lt"/>
                <a:cs typeface="+mn-lt"/>
              </a:rPr>
              <a:t> HTML and CSS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Frontend web </a:t>
            </a:r>
            <a:r>
              <a:rPr lang="fr-FR" dirty="0" err="1">
                <a:ea typeface="+mn-lt"/>
                <a:cs typeface="+mn-lt"/>
              </a:rPr>
              <a:t>programing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skills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JavaScript, Ajax and web animation techniques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Backend web </a:t>
            </a:r>
            <a:r>
              <a:rPr lang="fr-FR" dirty="0" err="1">
                <a:ea typeface="+mn-lt"/>
                <a:cs typeface="+mn-lt"/>
              </a:rPr>
              <a:t>programing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C# or Java, PHP and Ruby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Design software like Photoshop and Illustrator and Sketch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An </a:t>
            </a:r>
            <a:r>
              <a:rPr lang="fr-FR" dirty="0" err="1">
                <a:ea typeface="+mn-lt"/>
                <a:cs typeface="+mn-lt"/>
              </a:rPr>
              <a:t>understanding</a:t>
            </a:r>
            <a:r>
              <a:rPr lang="fr-FR" dirty="0">
                <a:ea typeface="+mn-lt"/>
                <a:cs typeface="+mn-lt"/>
              </a:rPr>
              <a:t> of SEO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Web servers and how </a:t>
            </a:r>
            <a:r>
              <a:rPr lang="fr-FR" dirty="0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function</a:t>
            </a:r>
            <a:endParaRPr lang="fr-FR" dirty="0" err="1"/>
          </a:p>
          <a:p>
            <a:r>
              <a:rPr lang="fr-FR" dirty="0">
                <a:ea typeface="+mn-lt"/>
                <a:cs typeface="+mn-lt"/>
              </a:rPr>
              <a:t>A </a:t>
            </a:r>
            <a:r>
              <a:rPr lang="fr-FR" dirty="0" err="1">
                <a:ea typeface="+mn-lt"/>
                <a:cs typeface="+mn-lt"/>
              </a:rPr>
              <a:t>career</a:t>
            </a:r>
            <a:r>
              <a:rPr lang="fr-FR" dirty="0">
                <a:ea typeface="+mn-lt"/>
                <a:cs typeface="+mn-lt"/>
              </a:rPr>
              <a:t> as a web </a:t>
            </a:r>
            <a:r>
              <a:rPr lang="fr-FR" dirty="0" err="1">
                <a:ea typeface="+mn-lt"/>
                <a:cs typeface="+mn-lt"/>
              </a:rPr>
              <a:t>developer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very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specialised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While</a:t>
            </a:r>
            <a:r>
              <a:rPr lang="fr-FR" dirty="0">
                <a:ea typeface="+mn-lt"/>
                <a:cs typeface="+mn-lt"/>
              </a:rPr>
              <a:t> programs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Adobe Dreamweaver and platforms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WordPress are </a:t>
            </a:r>
            <a:r>
              <a:rPr lang="fr-FR" dirty="0" err="1">
                <a:ea typeface="+mn-lt"/>
                <a:cs typeface="+mn-lt"/>
              </a:rPr>
              <a:t>often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perceived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take</a:t>
            </a:r>
            <a:r>
              <a:rPr lang="fr-FR" dirty="0">
                <a:ea typeface="+mn-lt"/>
                <a:cs typeface="+mn-lt"/>
              </a:rPr>
              <a:t> the place of </a:t>
            </a:r>
            <a:r>
              <a:rPr lang="fr-FR" dirty="0" err="1">
                <a:ea typeface="+mn-lt"/>
                <a:cs typeface="+mn-lt"/>
              </a:rPr>
              <a:t>core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coding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skills</a:t>
            </a:r>
            <a:r>
              <a:rPr lang="fr-FR" dirty="0">
                <a:ea typeface="+mn-lt"/>
                <a:cs typeface="+mn-lt"/>
              </a:rPr>
              <a:t> - and </a:t>
            </a:r>
            <a:r>
              <a:rPr lang="fr-FR" dirty="0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do </a:t>
            </a:r>
            <a:r>
              <a:rPr lang="fr-FR" dirty="0" err="1">
                <a:ea typeface="+mn-lt"/>
                <a:cs typeface="+mn-lt"/>
              </a:rPr>
              <a:t>indeed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allow</a:t>
            </a:r>
            <a:r>
              <a:rPr lang="fr-FR" dirty="0">
                <a:ea typeface="+mn-lt"/>
                <a:cs typeface="+mn-lt"/>
              </a:rPr>
              <a:t> novice </a:t>
            </a:r>
            <a:r>
              <a:rPr lang="fr-FR" dirty="0" err="1">
                <a:ea typeface="+mn-lt"/>
                <a:cs typeface="+mn-lt"/>
              </a:rPr>
              <a:t>users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create</a:t>
            </a:r>
            <a:r>
              <a:rPr lang="fr-FR" dirty="0">
                <a:ea typeface="+mn-lt"/>
                <a:cs typeface="+mn-lt"/>
              </a:rPr>
              <a:t> sites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basic </a:t>
            </a:r>
            <a:r>
              <a:rPr lang="fr-FR" dirty="0" err="1">
                <a:ea typeface="+mn-lt"/>
                <a:cs typeface="+mn-lt"/>
              </a:rPr>
              <a:t>knowledge</a:t>
            </a:r>
            <a:r>
              <a:rPr lang="fr-FR" dirty="0">
                <a:ea typeface="+mn-lt"/>
                <a:cs typeface="+mn-lt"/>
              </a:rPr>
              <a:t> - </a:t>
            </a:r>
            <a:r>
              <a:rPr lang="fr-FR" dirty="0" err="1">
                <a:ea typeface="+mn-lt"/>
                <a:cs typeface="+mn-lt"/>
              </a:rPr>
              <a:t>developing</a:t>
            </a:r>
            <a:r>
              <a:rPr lang="fr-FR" dirty="0">
                <a:ea typeface="+mn-lt"/>
                <a:cs typeface="+mn-lt"/>
              </a:rPr>
              <a:t> sites for </a:t>
            </a:r>
            <a:r>
              <a:rPr lang="fr-FR" dirty="0" err="1">
                <a:ea typeface="+mn-lt"/>
                <a:cs typeface="+mn-lt"/>
              </a:rPr>
              <a:t>corporate</a:t>
            </a:r>
            <a:r>
              <a:rPr lang="fr-FR" dirty="0">
                <a:ea typeface="+mn-lt"/>
                <a:cs typeface="+mn-lt"/>
              </a:rPr>
              <a:t> clients </a:t>
            </a:r>
            <a:r>
              <a:rPr lang="fr-FR" dirty="0" err="1">
                <a:ea typeface="+mn-lt"/>
                <a:cs typeface="+mn-lt"/>
              </a:rPr>
              <a:t>requires</a:t>
            </a:r>
            <a:r>
              <a:rPr lang="fr-FR" dirty="0">
                <a:ea typeface="+mn-lt"/>
                <a:cs typeface="+mn-lt"/>
              </a:rPr>
              <a:t> high </a:t>
            </a:r>
            <a:r>
              <a:rPr lang="fr-FR" dirty="0" err="1">
                <a:ea typeface="+mn-lt"/>
                <a:cs typeface="+mn-lt"/>
              </a:rPr>
              <a:t>levels</a:t>
            </a:r>
            <a:r>
              <a:rPr lang="fr-FR" dirty="0">
                <a:ea typeface="+mn-lt"/>
                <a:cs typeface="+mn-lt"/>
              </a:rPr>
              <a:t> of customisation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cannot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met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the use of programs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Adobe Dreamweaver, as web </a:t>
            </a:r>
            <a:r>
              <a:rPr lang="fr-FR" dirty="0" err="1">
                <a:ea typeface="+mn-lt"/>
                <a:cs typeface="+mn-lt"/>
              </a:rPr>
              <a:t>developers</a:t>
            </a:r>
            <a:r>
              <a:rPr lang="fr-FR" dirty="0">
                <a:ea typeface="+mn-lt"/>
                <a:cs typeface="+mn-lt"/>
              </a:rPr>
              <a:t> are </a:t>
            </a:r>
            <a:r>
              <a:rPr lang="fr-FR" dirty="0" err="1">
                <a:ea typeface="+mn-lt"/>
                <a:cs typeface="+mn-lt"/>
              </a:rPr>
              <a:t>required</a:t>
            </a:r>
            <a:r>
              <a:rPr lang="fr-FR" dirty="0">
                <a:ea typeface="+mn-lt"/>
                <a:cs typeface="+mn-lt"/>
              </a:rPr>
              <a:t> to code in the </a:t>
            </a:r>
            <a:r>
              <a:rPr lang="fr-FR" dirty="0" err="1">
                <a:ea typeface="+mn-lt"/>
                <a:cs typeface="+mn-lt"/>
              </a:rPr>
              <a:t>raw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</a:t>
            </a:r>
            <a:r>
              <a:rPr lang="fr-FR" dirty="0">
                <a:ea typeface="+mn-lt"/>
                <a:cs typeface="+mn-lt"/>
              </a:rPr>
              <a:t> of the web.</a:t>
            </a:r>
            <a:endParaRPr lang="fr-FR" dirty="0"/>
          </a:p>
          <a:p>
            <a:pPr algn="l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46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12D88-802E-4A8B-A982-D57191A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fr-FR" i="1" dirty="0" err="1">
                <a:ea typeface="+mj-lt"/>
                <a:cs typeface="+mj-lt"/>
              </a:rPr>
              <a:t>What</a:t>
            </a:r>
            <a:r>
              <a:rPr lang="fr-FR" i="1" dirty="0">
                <a:ea typeface="+mj-lt"/>
                <a:cs typeface="+mj-lt"/>
              </a:rPr>
              <a:t> </a:t>
            </a:r>
            <a:r>
              <a:rPr lang="fr-FR" i="1" dirty="0" err="1">
                <a:ea typeface="+mj-lt"/>
                <a:cs typeface="+mj-lt"/>
              </a:rPr>
              <a:t>is</a:t>
            </a:r>
            <a:r>
              <a:rPr lang="fr-FR" i="1" dirty="0">
                <a:ea typeface="+mj-lt"/>
                <a:cs typeface="+mj-lt"/>
              </a:rPr>
              <a:t> the </a:t>
            </a:r>
            <a:r>
              <a:rPr lang="fr-FR" i="1" dirty="0" err="1">
                <a:ea typeface="+mj-lt"/>
                <a:cs typeface="+mj-lt"/>
              </a:rPr>
              <a:t>role</a:t>
            </a:r>
            <a:r>
              <a:rPr lang="fr-FR" i="1" dirty="0">
                <a:ea typeface="+mj-lt"/>
                <a:cs typeface="+mj-lt"/>
              </a:rPr>
              <a:t> of a web </a:t>
            </a:r>
            <a:r>
              <a:rPr lang="fr-FR" i="1" dirty="0" err="1">
                <a:ea typeface="+mj-lt"/>
                <a:cs typeface="+mj-lt"/>
              </a:rPr>
              <a:t>developer</a:t>
            </a:r>
            <a:endParaRPr lang="fr-FR" i="1" dirty="0" err="1">
              <a:cs typeface="Calibri Light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5E8DE-425E-41E1-91BE-E84132B2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The </a:t>
            </a:r>
            <a:r>
              <a:rPr lang="fr-FR" dirty="0" err="1">
                <a:ea typeface="+mn-lt"/>
                <a:cs typeface="+mn-lt"/>
              </a:rPr>
              <a:t>role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responsible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dirty="0" err="1">
                <a:ea typeface="+mn-lt"/>
                <a:cs typeface="+mn-lt"/>
              </a:rPr>
              <a:t>designing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coding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modifying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websites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layout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function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according</a:t>
            </a:r>
            <a:r>
              <a:rPr lang="fr-FR" dirty="0">
                <a:ea typeface="+mn-lt"/>
                <a:cs typeface="+mn-lt"/>
              </a:rPr>
              <a:t> to a </a:t>
            </a:r>
            <a:r>
              <a:rPr lang="fr-FR" dirty="0" err="1">
                <a:ea typeface="+mn-lt"/>
                <a:cs typeface="+mn-lt"/>
              </a:rPr>
              <a:t>client’s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specifications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Strive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create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visually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appealing</a:t>
            </a:r>
            <a:r>
              <a:rPr lang="fr-FR" dirty="0">
                <a:ea typeface="+mn-lt"/>
                <a:cs typeface="+mn-lt"/>
              </a:rPr>
              <a:t> sites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feature</a:t>
            </a:r>
            <a:r>
              <a:rPr lang="fr-FR" dirty="0">
                <a:ea typeface="+mn-lt"/>
                <a:cs typeface="+mn-lt"/>
              </a:rPr>
              <a:t> user-</a:t>
            </a:r>
            <a:r>
              <a:rPr lang="fr-FR" dirty="0" err="1">
                <a:ea typeface="+mn-lt"/>
                <a:cs typeface="+mn-lt"/>
              </a:rPr>
              <a:t>friendly</a:t>
            </a:r>
            <a:r>
              <a:rPr lang="fr-FR" dirty="0">
                <a:ea typeface="+mn-lt"/>
                <a:cs typeface="+mn-lt"/>
              </a:rPr>
              <a:t> design and </a:t>
            </a:r>
            <a:r>
              <a:rPr lang="fr-FR" dirty="0" err="1">
                <a:ea typeface="+mn-lt"/>
                <a:cs typeface="+mn-lt"/>
              </a:rPr>
              <a:t>clear</a:t>
            </a:r>
            <a:r>
              <a:rPr lang="fr-FR" dirty="0">
                <a:ea typeface="+mn-lt"/>
                <a:cs typeface="+mn-lt"/>
              </a:rPr>
              <a:t> navigation.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C4866-5FF4-4918-95EB-42D4C422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Developer</a:t>
            </a:r>
            <a:r>
              <a:rPr lang="fr-FR" dirty="0"/>
              <a:t> Job </a:t>
            </a:r>
            <a:r>
              <a:rPr lang="fr-FR" dirty="0" err="1"/>
              <a:t>Duties</a:t>
            </a:r>
            <a:r>
              <a:rPr lang="fr-FR" dirty="0"/>
              <a:t>:</a:t>
            </a: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DD55F-CC75-4B29-8095-1745F0AC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FR" dirty="0">
                <a:ea typeface="+mn-lt"/>
                <a:cs typeface="+mn-lt"/>
              </a:rPr>
              <a:t>Regular </a:t>
            </a:r>
            <a:r>
              <a:rPr lang="fr-FR" dirty="0" err="1">
                <a:ea typeface="+mn-lt"/>
                <a:cs typeface="+mn-lt"/>
              </a:rPr>
              <a:t>exposure</a:t>
            </a:r>
            <a:r>
              <a:rPr lang="fr-FR" dirty="0">
                <a:ea typeface="+mn-lt"/>
                <a:cs typeface="+mn-lt"/>
              </a:rPr>
              <a:t> to business stakeholders and </a:t>
            </a:r>
            <a:r>
              <a:rPr lang="fr-FR" dirty="0" err="1">
                <a:ea typeface="+mn-lt"/>
                <a:cs typeface="+mn-lt"/>
              </a:rPr>
              <a:t>executive</a:t>
            </a:r>
            <a:r>
              <a:rPr lang="fr-FR" dirty="0">
                <a:ea typeface="+mn-lt"/>
                <a:cs typeface="+mn-lt"/>
              </a:rPr>
              <a:t> management, as </a:t>
            </a:r>
            <a:r>
              <a:rPr lang="fr-FR" dirty="0" err="1">
                <a:ea typeface="+mn-lt"/>
                <a:cs typeface="+mn-lt"/>
              </a:rPr>
              <a:t>well</a:t>
            </a:r>
            <a:r>
              <a:rPr lang="fr-FR" dirty="0">
                <a:ea typeface="+mn-lt"/>
                <a:cs typeface="+mn-lt"/>
              </a:rPr>
              <a:t> as the </a:t>
            </a:r>
            <a:r>
              <a:rPr lang="fr-FR" dirty="0" err="1">
                <a:ea typeface="+mn-lt"/>
                <a:cs typeface="+mn-lt"/>
              </a:rPr>
              <a:t>authority</a:t>
            </a:r>
            <a:r>
              <a:rPr lang="fr-FR" dirty="0">
                <a:ea typeface="+mn-lt"/>
                <a:cs typeface="+mn-lt"/>
              </a:rPr>
              <a:t> and scope to </a:t>
            </a:r>
            <a:r>
              <a:rPr lang="fr-FR" dirty="0" err="1">
                <a:ea typeface="+mn-lt"/>
                <a:cs typeface="+mn-lt"/>
              </a:rPr>
              <a:t>apply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your</a:t>
            </a:r>
            <a:r>
              <a:rPr lang="fr-FR" dirty="0">
                <a:ea typeface="+mn-lt"/>
                <a:cs typeface="+mn-lt"/>
              </a:rPr>
              <a:t> expertise to </a:t>
            </a:r>
            <a:r>
              <a:rPr lang="fr-FR" dirty="0" err="1">
                <a:ea typeface="+mn-lt"/>
                <a:cs typeface="+mn-lt"/>
              </a:rPr>
              <a:t>many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interesting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technical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problems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>
              <a:cs typeface="Calibri" panose="020F0502020204030204"/>
            </a:endParaRPr>
          </a:p>
          <a:p>
            <a:r>
              <a:rPr lang="fr-FR" dirty="0">
                <a:ea typeface="+mn-lt"/>
                <a:cs typeface="+mn-lt"/>
              </a:rPr>
              <a:t>Candidate must have a </a:t>
            </a:r>
            <a:r>
              <a:rPr lang="fr-FR" dirty="0" err="1">
                <a:ea typeface="+mn-lt"/>
                <a:cs typeface="+mn-lt"/>
              </a:rPr>
              <a:t>strong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understanding</a:t>
            </a:r>
            <a:r>
              <a:rPr lang="fr-FR" dirty="0">
                <a:ea typeface="+mn-lt"/>
                <a:cs typeface="+mn-lt"/>
              </a:rPr>
              <a:t> of UI, cross-browser compatibility, </a:t>
            </a:r>
            <a:r>
              <a:rPr lang="fr-FR" dirty="0" err="1">
                <a:ea typeface="+mn-lt"/>
                <a:cs typeface="+mn-lt"/>
              </a:rPr>
              <a:t>general</a:t>
            </a:r>
            <a:r>
              <a:rPr lang="fr-FR" dirty="0">
                <a:ea typeface="+mn-lt"/>
                <a:cs typeface="+mn-lt"/>
              </a:rPr>
              <a:t> web </a:t>
            </a:r>
            <a:r>
              <a:rPr lang="fr-FR" dirty="0" err="1">
                <a:ea typeface="+mn-lt"/>
                <a:cs typeface="+mn-lt"/>
              </a:rPr>
              <a:t>functions</a:t>
            </a:r>
            <a:r>
              <a:rPr lang="fr-FR" dirty="0">
                <a:ea typeface="+mn-lt"/>
                <a:cs typeface="+mn-lt"/>
              </a:rPr>
              <a:t> and standards.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The position </a:t>
            </a:r>
            <a:r>
              <a:rPr lang="fr-FR" dirty="0" err="1">
                <a:ea typeface="+mn-lt"/>
                <a:cs typeface="+mn-lt"/>
              </a:rPr>
              <a:t>requires</a:t>
            </a:r>
            <a:r>
              <a:rPr lang="fr-FR" dirty="0">
                <a:ea typeface="+mn-lt"/>
                <a:cs typeface="+mn-lt"/>
              </a:rPr>
              <a:t> constant communication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colleagues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r>
              <a:rPr lang="fr-FR" dirty="0" err="1">
                <a:ea typeface="+mn-lt"/>
                <a:cs typeface="+mn-lt"/>
              </a:rPr>
              <a:t>Experience</a:t>
            </a:r>
            <a:r>
              <a:rPr lang="fr-FR" dirty="0">
                <a:ea typeface="+mn-lt"/>
                <a:cs typeface="+mn-lt"/>
              </a:rPr>
              <a:t> in planning and </a:t>
            </a:r>
            <a:r>
              <a:rPr lang="fr-FR" dirty="0" err="1">
                <a:ea typeface="+mn-lt"/>
                <a:cs typeface="+mn-lt"/>
              </a:rPr>
              <a:t>delivering</a:t>
            </a:r>
            <a:r>
              <a:rPr lang="fr-FR" dirty="0">
                <a:ea typeface="+mn-lt"/>
                <a:cs typeface="+mn-lt"/>
              </a:rPr>
              <a:t> software platforms </a:t>
            </a:r>
            <a:r>
              <a:rPr lang="fr-FR" dirty="0" err="1">
                <a:ea typeface="+mn-lt"/>
                <a:cs typeface="+mn-lt"/>
              </a:rPr>
              <a:t>used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across</a:t>
            </a:r>
            <a:r>
              <a:rPr lang="fr-FR" dirty="0">
                <a:ea typeface="+mn-lt"/>
                <a:cs typeface="+mn-lt"/>
              </a:rPr>
              <a:t> multiple </a:t>
            </a:r>
            <a:r>
              <a:rPr lang="fr-FR" dirty="0" err="1">
                <a:ea typeface="+mn-lt"/>
                <a:cs typeface="+mn-lt"/>
              </a:rPr>
              <a:t>products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organizational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units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r>
              <a:rPr lang="fr-FR" dirty="0" err="1">
                <a:ea typeface="+mn-lt"/>
                <a:cs typeface="+mn-lt"/>
              </a:rPr>
              <a:t>Deep</a:t>
            </a:r>
            <a:r>
              <a:rPr lang="fr-FR" dirty="0">
                <a:ea typeface="+mn-lt"/>
                <a:cs typeface="+mn-lt"/>
              </a:rPr>
              <a:t> expertise and hands on </a:t>
            </a:r>
            <a:r>
              <a:rPr lang="fr-FR" dirty="0" err="1">
                <a:ea typeface="+mn-lt"/>
                <a:cs typeface="+mn-lt"/>
              </a:rPr>
              <a:t>experience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Web Applications and </a:t>
            </a:r>
            <a:r>
              <a:rPr lang="fr-FR" dirty="0" err="1">
                <a:ea typeface="+mn-lt"/>
                <a:cs typeface="+mn-lt"/>
              </a:rPr>
              <a:t>programming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 HTML, CSS, JavaScript, JQuery and </a:t>
            </a:r>
            <a:r>
              <a:rPr lang="fr-FR" dirty="0" err="1">
                <a:ea typeface="+mn-lt"/>
                <a:cs typeface="+mn-lt"/>
              </a:rPr>
              <a:t>API’s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r>
              <a:rPr lang="fr-FR" dirty="0" err="1">
                <a:ea typeface="+mn-lt"/>
                <a:cs typeface="+mn-lt"/>
              </a:rPr>
              <a:t>Deep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functional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knowledge</a:t>
            </a:r>
            <a:r>
              <a:rPr lang="fr-FR" dirty="0">
                <a:ea typeface="+mn-lt"/>
                <a:cs typeface="+mn-lt"/>
              </a:rPr>
              <a:t> or hands on design </a:t>
            </a:r>
            <a:r>
              <a:rPr lang="fr-FR" dirty="0" err="1">
                <a:ea typeface="+mn-lt"/>
                <a:cs typeface="+mn-lt"/>
              </a:rPr>
              <a:t>experience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Web Services (REST, SOAP, </a:t>
            </a:r>
            <a:r>
              <a:rPr lang="fr-FR" dirty="0" err="1">
                <a:ea typeface="+mn-lt"/>
                <a:cs typeface="+mn-lt"/>
              </a:rPr>
              <a:t>etc</a:t>
            </a:r>
            <a:r>
              <a:rPr lang="fr-FR" dirty="0">
                <a:ea typeface="+mn-lt"/>
                <a:cs typeface="+mn-lt"/>
              </a:rPr>
              <a:t> ..)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needed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successful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this</a:t>
            </a:r>
            <a:r>
              <a:rPr lang="fr-FR" dirty="0">
                <a:ea typeface="+mn-lt"/>
                <a:cs typeface="+mn-lt"/>
              </a:rPr>
              <a:t> position.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Strong </a:t>
            </a:r>
            <a:r>
              <a:rPr lang="fr-FR" dirty="0" err="1">
                <a:ea typeface="+mn-lt"/>
                <a:cs typeface="+mn-lt"/>
              </a:rPr>
              <a:t>grasp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security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principles</a:t>
            </a:r>
            <a:r>
              <a:rPr lang="fr-FR" dirty="0">
                <a:ea typeface="+mn-lt"/>
                <a:cs typeface="+mn-lt"/>
              </a:rPr>
              <a:t> and how </a:t>
            </a:r>
            <a:r>
              <a:rPr lang="fr-FR" dirty="0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apply</a:t>
            </a:r>
            <a:r>
              <a:rPr lang="fr-FR" dirty="0">
                <a:ea typeface="+mn-lt"/>
                <a:cs typeface="+mn-lt"/>
              </a:rPr>
              <a:t> to E-Commerce applications</a:t>
            </a:r>
            <a:endParaRPr lang="fr-FR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6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A80A-A6EA-40E4-A5C4-EA705318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Developer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and Qualifications:</a:t>
            </a: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D2B2F-817A-40B2-BA18-8F9C3993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JavaScript, JQuery, HTML, HTML5, CSS, CSS3, Web </a:t>
            </a:r>
            <a:r>
              <a:rPr lang="fr-FR" dirty="0" err="1">
                <a:ea typeface="+mn-lt"/>
                <a:cs typeface="+mn-lt"/>
              </a:rPr>
              <a:t>Programming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Skills</a:t>
            </a:r>
            <a:r>
              <a:rPr lang="fr-FR" dirty="0">
                <a:ea typeface="+mn-lt"/>
                <a:cs typeface="+mn-lt"/>
              </a:rPr>
              <a:t>, E-Commerce, </a:t>
            </a:r>
            <a:r>
              <a:rPr lang="fr-FR" dirty="0" err="1">
                <a:ea typeface="+mn-lt"/>
                <a:cs typeface="+mn-lt"/>
              </a:rPr>
              <a:t>Teamwork</a:t>
            </a:r>
            <a:r>
              <a:rPr lang="fr-FR" dirty="0">
                <a:ea typeface="+mn-lt"/>
                <a:cs typeface="+mn-lt"/>
              </a:rPr>
              <a:t>, Verbal Communication, cross-browser compatibility, Web User Interface Design (UI), Security Principles, Object-</a:t>
            </a:r>
            <a:r>
              <a:rPr lang="fr-FR" dirty="0" err="1">
                <a:ea typeface="+mn-lt"/>
                <a:cs typeface="+mn-lt"/>
              </a:rPr>
              <a:t>Oriented</a:t>
            </a:r>
            <a:r>
              <a:rPr lang="fr-FR" dirty="0">
                <a:ea typeface="+mn-lt"/>
                <a:cs typeface="+mn-lt"/>
              </a:rPr>
              <a:t> Design, Web Services (REST/SOAP), </a:t>
            </a:r>
            <a:r>
              <a:rPr lang="fr-FR" dirty="0" err="1">
                <a:ea typeface="+mn-lt"/>
                <a:cs typeface="+mn-lt"/>
              </a:rPr>
              <a:t>Multimedia</a:t>
            </a:r>
            <a:r>
              <a:rPr lang="fr-FR" dirty="0">
                <a:ea typeface="+mn-lt"/>
                <a:cs typeface="+mn-lt"/>
              </a:rPr>
              <a:t> Content </a:t>
            </a:r>
            <a:r>
              <a:rPr lang="fr-FR" dirty="0" err="1">
                <a:ea typeface="+mn-lt"/>
                <a:cs typeface="+mn-lt"/>
              </a:rPr>
              <a:t>Development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API’s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1960918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How does the web work? </vt:lpstr>
      <vt:lpstr>What do you need to be a web developer? </vt:lpstr>
      <vt:lpstr>What is the role of a web developer </vt:lpstr>
      <vt:lpstr>Web Developer Job Duties: </vt:lpstr>
      <vt:lpstr>Web Developer Skills and Qualifications: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40</cp:revision>
  <dcterms:created xsi:type="dcterms:W3CDTF">2021-11-20T16:22:38Z</dcterms:created>
  <dcterms:modified xsi:type="dcterms:W3CDTF">2021-11-20T16:51:10Z</dcterms:modified>
</cp:coreProperties>
</file>