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311" r:id="rId5"/>
    <p:sldId id="262" r:id="rId6"/>
    <p:sldId id="264" r:id="rId7"/>
    <p:sldId id="292" r:id="rId8"/>
  </p:sldIdLst>
  <p:sldSz cx="9144000" cy="5143500" type="screen16x9"/>
  <p:notesSz cx="6858000" cy="9144000"/>
  <p:embeddedFontLst>
    <p:embeddedFont>
      <p:font typeface="Quicksand" panose="020B0604020202020204" charset="0"/>
      <p:regular r:id="rId10"/>
      <p:bold r:id="rId11"/>
    </p:embeddedFont>
    <p:embeddedFont>
      <p:font typeface="Roboto Slab" pitchFamily="2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74" roundtripDataSignature="AMtx7mi4KLxEAHYPydku5WKv0YGFAy2VC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Nicoletti Ros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930C5-8E7D-4B23-966D-632A7AB6AFCA}" v="2" dt="2023-10-23T12:45:06.740"/>
  </p1510:revLst>
</p1510:revInfo>
</file>

<file path=ppt/tableStyles.xml><?xml version="1.0" encoding="utf-8"?>
<a:tblStyleLst xmlns:a="http://schemas.openxmlformats.org/drawingml/2006/main" def="{2BEB66A5-5ED6-46B3-BF41-9B3731A99CA7}">
  <a:tblStyle styleId="{2BEB66A5-5ED6-46B3-BF41-9B3731A99CA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377352B-B07C-4AA2-B123-46ACC1B77FF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80" Type="http://schemas.microsoft.com/office/2016/11/relationships/changesInfo" Target="changesInfos/changesInfo1.xml"/><Relationship Id="rId3" Type="http://schemas.openxmlformats.org/officeDocument/2006/relationships/slide" Target="slides/slide1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74" Type="http://customschemas.google.com/relationships/presentationmetadata" Target="meta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7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F59F66D-6ED0-41D4-9CDC-BCC53DD7643A}"/>
    <pc:docChg chg="addSld modSld">
      <pc:chgData name="Guest User" userId="" providerId="Windows Live" clId="Web-{CF59F66D-6ED0-41D4-9CDC-BCC53DD7643A}" dt="2023-10-20T09:56:12.306" v="16" actId="20577"/>
      <pc:docMkLst>
        <pc:docMk/>
      </pc:docMkLst>
      <pc:sldChg chg="modSp">
        <pc:chgData name="Guest User" userId="" providerId="Windows Live" clId="Web-{CF59F66D-6ED0-41D4-9CDC-BCC53DD7643A}" dt="2023-10-20T09:46:03.297" v="7" actId="20577"/>
        <pc:sldMkLst>
          <pc:docMk/>
          <pc:sldMk cId="0" sldId="256"/>
        </pc:sldMkLst>
        <pc:spChg chg="mod">
          <ac:chgData name="Guest User" userId="" providerId="Windows Live" clId="Web-{CF59F66D-6ED0-41D4-9CDC-BCC53DD7643A}" dt="2023-10-20T09:46:03.297" v="7" actId="20577"/>
          <ac:spMkLst>
            <pc:docMk/>
            <pc:sldMk cId="0" sldId="256"/>
            <ac:spMk id="183" creationId="{00000000-0000-0000-0000-000000000000}"/>
          </ac:spMkLst>
        </pc:spChg>
      </pc:sldChg>
      <pc:sldChg chg="addSp modSp">
        <pc:chgData name="Guest User" userId="" providerId="Windows Live" clId="Web-{CF59F66D-6ED0-41D4-9CDC-BCC53DD7643A}" dt="2023-10-20T09:55:52.289" v="10" actId="1076"/>
        <pc:sldMkLst>
          <pc:docMk/>
          <pc:sldMk cId="0" sldId="258"/>
        </pc:sldMkLst>
        <pc:spChg chg="mod">
          <ac:chgData name="Guest User" userId="" providerId="Windows Live" clId="Web-{CF59F66D-6ED0-41D4-9CDC-BCC53DD7643A}" dt="2023-10-20T09:55:31.585" v="8" actId="1076"/>
          <ac:spMkLst>
            <pc:docMk/>
            <pc:sldMk cId="0" sldId="258"/>
            <ac:spMk id="211" creationId="{00000000-0000-0000-0000-000000000000}"/>
          </ac:spMkLst>
        </pc:spChg>
        <pc:picChg chg="add mod">
          <ac:chgData name="Guest User" userId="" providerId="Windows Live" clId="Web-{CF59F66D-6ED0-41D4-9CDC-BCC53DD7643A}" dt="2023-10-20T09:55:52.289" v="10" actId="1076"/>
          <ac:picMkLst>
            <pc:docMk/>
            <pc:sldMk cId="0" sldId="258"/>
            <ac:picMk id="2" creationId="{B6284C19-258E-305C-F628-50612CEFBA00}"/>
          </ac:picMkLst>
        </pc:picChg>
        <pc:cxnChg chg="mod">
          <ac:chgData name="Guest User" userId="" providerId="Windows Live" clId="Web-{CF59F66D-6ED0-41D4-9CDC-BCC53DD7643A}" dt="2023-10-20T09:55:31.585" v="8" actId="1076"/>
          <ac:cxnSpMkLst>
            <pc:docMk/>
            <pc:sldMk cId="0" sldId="258"/>
            <ac:cxnSpMk id="214" creationId="{00000000-0000-0000-0000-000000000000}"/>
          </ac:cxnSpMkLst>
        </pc:cxnChg>
      </pc:sldChg>
      <pc:sldChg chg="modSp new">
        <pc:chgData name="Guest User" userId="" providerId="Windows Live" clId="Web-{CF59F66D-6ED0-41D4-9CDC-BCC53DD7643A}" dt="2023-10-20T09:56:12.306" v="16" actId="20577"/>
        <pc:sldMkLst>
          <pc:docMk/>
          <pc:sldMk cId="3950653562" sldId="309"/>
        </pc:sldMkLst>
        <pc:spChg chg="mod">
          <ac:chgData name="Guest User" userId="" providerId="Windows Live" clId="Web-{CF59F66D-6ED0-41D4-9CDC-BCC53DD7643A}" dt="2023-10-20T09:56:12.306" v="16" actId="20577"/>
          <ac:spMkLst>
            <pc:docMk/>
            <pc:sldMk cId="3950653562" sldId="309"/>
            <ac:spMk id="2" creationId="{950672AF-C70D-963A-79D9-B08A52BD490F}"/>
          </ac:spMkLst>
        </pc:spChg>
      </pc:sldChg>
    </pc:docChg>
  </pc:docChgLst>
  <pc:docChgLst>
    <pc:chgData name="hossein khodadadi" userId="6c4d54f664692de9" providerId="LiveId" clId="{FD55B2B0-205C-4981-A71B-0474045DFB35}"/>
    <pc:docChg chg="undo custSel addSld delSld modSld delMainMaster">
      <pc:chgData name="hossein khodadadi" userId="6c4d54f664692de9" providerId="LiveId" clId="{FD55B2B0-205C-4981-A71B-0474045DFB35}" dt="2023-10-20T13:25:03.689" v="1395" actId="20577"/>
      <pc:docMkLst>
        <pc:docMk/>
      </pc:docMkLst>
      <pc:sldChg chg="modSp mod">
        <pc:chgData name="hossein khodadadi" userId="6c4d54f664692de9" providerId="LiveId" clId="{FD55B2B0-205C-4981-A71B-0474045DFB35}" dt="2023-10-20T11:20:45.964" v="511"/>
        <pc:sldMkLst>
          <pc:docMk/>
          <pc:sldMk cId="0" sldId="256"/>
        </pc:sldMkLst>
        <pc:spChg chg="mod">
          <ac:chgData name="hossein khodadadi" userId="6c4d54f664692de9" providerId="LiveId" clId="{FD55B2B0-205C-4981-A71B-0474045DFB35}" dt="2023-10-20T11:20:45.964" v="511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hossein khodadadi" userId="6c4d54f664692de9" providerId="LiveId" clId="{FD55B2B0-205C-4981-A71B-0474045DFB35}" dt="2023-10-20T09:41:58.533" v="43"/>
          <ac:spMkLst>
            <pc:docMk/>
            <pc:sldMk cId="0" sldId="256"/>
            <ac:spMk id="183" creationId="{00000000-0000-0000-0000-000000000000}"/>
          </ac:spMkLst>
        </pc:spChg>
      </pc:sldChg>
      <pc:sldChg chg="modSp mod">
        <pc:chgData name="hossein khodadadi" userId="6c4d54f664692de9" providerId="LiveId" clId="{FD55B2B0-205C-4981-A71B-0474045DFB35}" dt="2023-10-20T11:17:37.214" v="496" actId="113"/>
        <pc:sldMkLst>
          <pc:docMk/>
          <pc:sldMk cId="0" sldId="257"/>
        </pc:sldMkLst>
        <pc:spChg chg="mod">
          <ac:chgData name="hossein khodadadi" userId="6c4d54f664692de9" providerId="LiveId" clId="{FD55B2B0-205C-4981-A71B-0474045DFB35}" dt="2023-10-20T11:17:37.214" v="496" actId="113"/>
          <ac:spMkLst>
            <pc:docMk/>
            <pc:sldMk cId="0" sldId="257"/>
            <ac:spMk id="4" creationId="{D0C802C6-C705-C6CA-6BE0-6970C938B7E7}"/>
          </ac:spMkLst>
        </pc:spChg>
      </pc:sldChg>
      <pc:sldChg chg="delSp modSp mod">
        <pc:chgData name="hossein khodadadi" userId="6c4d54f664692de9" providerId="LiveId" clId="{FD55B2B0-205C-4981-A71B-0474045DFB35}" dt="2023-10-20T09:30:20.320" v="3" actId="478"/>
        <pc:sldMkLst>
          <pc:docMk/>
          <pc:sldMk cId="0" sldId="258"/>
        </pc:sldMkLst>
        <pc:spChg chg="del">
          <ac:chgData name="hossein khodadadi" userId="6c4d54f664692de9" providerId="LiveId" clId="{FD55B2B0-205C-4981-A71B-0474045DFB35}" dt="2023-10-20T09:30:20.320" v="3" actId="478"/>
          <ac:spMkLst>
            <pc:docMk/>
            <pc:sldMk cId="0" sldId="258"/>
            <ac:spMk id="216" creationId="{00000000-0000-0000-0000-000000000000}"/>
          </ac:spMkLst>
        </pc:spChg>
        <pc:picChg chg="del">
          <ac:chgData name="hossein khodadadi" userId="6c4d54f664692de9" providerId="LiveId" clId="{FD55B2B0-205C-4981-A71B-0474045DFB35}" dt="2023-10-20T09:30:15.808" v="0" actId="478"/>
          <ac:picMkLst>
            <pc:docMk/>
            <pc:sldMk cId="0" sldId="258"/>
            <ac:picMk id="206" creationId="{00000000-0000-0000-0000-000000000000}"/>
          </ac:picMkLst>
        </pc:picChg>
        <pc:picChg chg="del">
          <ac:chgData name="hossein khodadadi" userId="6c4d54f664692de9" providerId="LiveId" clId="{FD55B2B0-205C-4981-A71B-0474045DFB35}" dt="2023-10-20T09:30:16.463" v="1" actId="478"/>
          <ac:picMkLst>
            <pc:docMk/>
            <pc:sldMk cId="0" sldId="258"/>
            <ac:picMk id="207" creationId="{00000000-0000-0000-0000-000000000000}"/>
          </ac:picMkLst>
        </pc:picChg>
        <pc:picChg chg="del">
          <ac:chgData name="hossein khodadadi" userId="6c4d54f664692de9" providerId="LiveId" clId="{FD55B2B0-205C-4981-A71B-0474045DFB35}" dt="2023-10-20T09:30:17.478" v="2" actId="478"/>
          <ac:picMkLst>
            <pc:docMk/>
            <pc:sldMk cId="0" sldId="258"/>
            <ac:picMk id="208" creationId="{00000000-0000-0000-0000-000000000000}"/>
          </ac:picMkLst>
        </pc:picChg>
        <pc:cxnChg chg="mod">
          <ac:chgData name="hossein khodadadi" userId="6c4d54f664692de9" providerId="LiveId" clId="{FD55B2B0-205C-4981-A71B-0474045DFB35}" dt="2023-10-20T09:30:15.808" v="0" actId="478"/>
          <ac:cxnSpMkLst>
            <pc:docMk/>
            <pc:sldMk cId="0" sldId="258"/>
            <ac:cxnSpMk id="213" creationId="{00000000-0000-0000-0000-000000000000}"/>
          </ac:cxnSpMkLst>
        </pc:cxnChg>
        <pc:cxnChg chg="mod">
          <ac:chgData name="hossein khodadadi" userId="6c4d54f664692de9" providerId="LiveId" clId="{FD55B2B0-205C-4981-A71B-0474045DFB35}" dt="2023-10-20T09:30:16.463" v="1" actId="478"/>
          <ac:cxnSpMkLst>
            <pc:docMk/>
            <pc:sldMk cId="0" sldId="258"/>
            <ac:cxnSpMk id="214" creationId="{00000000-0000-0000-0000-000000000000}"/>
          </ac:cxnSpMkLst>
        </pc:cxnChg>
      </pc:sldChg>
      <pc:sldChg chg="delSp modSp mod">
        <pc:chgData name="hossein khodadadi" userId="6c4d54f664692de9" providerId="LiveId" clId="{FD55B2B0-205C-4981-A71B-0474045DFB35}" dt="2023-10-20T09:30:38.104" v="9" actId="6549"/>
        <pc:sldMkLst>
          <pc:docMk/>
          <pc:sldMk cId="0" sldId="259"/>
        </pc:sldMkLst>
        <pc:spChg chg="mod">
          <ac:chgData name="hossein khodadadi" userId="6c4d54f664692de9" providerId="LiveId" clId="{FD55B2B0-205C-4981-A71B-0474045DFB35}" dt="2023-10-20T09:30:38.104" v="9" actId="6549"/>
          <ac:spMkLst>
            <pc:docMk/>
            <pc:sldMk cId="0" sldId="259"/>
            <ac:spMk id="235" creationId="{00000000-0000-0000-0000-000000000000}"/>
          </ac:spMkLst>
        </pc:spChg>
        <pc:picChg chg="del">
          <ac:chgData name="hossein khodadadi" userId="6c4d54f664692de9" providerId="LiveId" clId="{FD55B2B0-205C-4981-A71B-0474045DFB35}" dt="2023-10-20T09:30:31.641" v="4" actId="478"/>
          <ac:picMkLst>
            <pc:docMk/>
            <pc:sldMk cId="0" sldId="259"/>
            <ac:picMk id="225" creationId="{00000000-0000-0000-0000-000000000000}"/>
          </ac:picMkLst>
        </pc:picChg>
        <pc:picChg chg="del">
          <ac:chgData name="hossein khodadadi" userId="6c4d54f664692de9" providerId="LiveId" clId="{FD55B2B0-205C-4981-A71B-0474045DFB35}" dt="2023-10-20T09:30:32.479" v="5" actId="478"/>
          <ac:picMkLst>
            <pc:docMk/>
            <pc:sldMk cId="0" sldId="259"/>
            <ac:picMk id="226" creationId="{00000000-0000-0000-0000-000000000000}"/>
          </ac:picMkLst>
        </pc:picChg>
        <pc:picChg chg="del">
          <ac:chgData name="hossein khodadadi" userId="6c4d54f664692de9" providerId="LiveId" clId="{FD55B2B0-205C-4981-A71B-0474045DFB35}" dt="2023-10-20T09:30:34.431" v="8" actId="478"/>
          <ac:picMkLst>
            <pc:docMk/>
            <pc:sldMk cId="0" sldId="259"/>
            <ac:picMk id="227" creationId="{00000000-0000-0000-0000-000000000000}"/>
          </ac:picMkLst>
        </pc:picChg>
        <pc:picChg chg="del">
          <ac:chgData name="hossein khodadadi" userId="6c4d54f664692de9" providerId="LiveId" clId="{FD55B2B0-205C-4981-A71B-0474045DFB35}" dt="2023-10-20T09:30:33.985" v="7" actId="478"/>
          <ac:picMkLst>
            <pc:docMk/>
            <pc:sldMk cId="0" sldId="259"/>
            <ac:picMk id="228" creationId="{00000000-0000-0000-0000-000000000000}"/>
          </ac:picMkLst>
        </pc:picChg>
        <pc:picChg chg="del">
          <ac:chgData name="hossein khodadadi" userId="6c4d54f664692de9" providerId="LiveId" clId="{FD55B2B0-205C-4981-A71B-0474045DFB35}" dt="2023-10-20T09:30:33.220" v="6" actId="478"/>
          <ac:picMkLst>
            <pc:docMk/>
            <pc:sldMk cId="0" sldId="259"/>
            <ac:picMk id="229" creationId="{00000000-0000-0000-0000-000000000000}"/>
          </ac:picMkLst>
        </pc:picChg>
        <pc:cxnChg chg="mod">
          <ac:chgData name="hossein khodadadi" userId="6c4d54f664692de9" providerId="LiveId" clId="{FD55B2B0-205C-4981-A71B-0474045DFB35}" dt="2023-10-20T09:30:33.220" v="6" actId="478"/>
          <ac:cxnSpMkLst>
            <pc:docMk/>
            <pc:sldMk cId="0" sldId="259"/>
            <ac:cxnSpMk id="236" creationId="{00000000-0000-0000-0000-000000000000}"/>
          </ac:cxnSpMkLst>
        </pc:cxnChg>
      </pc:sldChg>
      <pc:sldChg chg="delSp del mod">
        <pc:chgData name="hossein khodadadi" userId="6c4d54f664692de9" providerId="LiveId" clId="{FD55B2B0-205C-4981-A71B-0474045DFB35}" dt="2023-10-20T09:30:46.217" v="12" actId="47"/>
        <pc:sldMkLst>
          <pc:docMk/>
          <pc:sldMk cId="0" sldId="260"/>
        </pc:sldMkLst>
        <pc:picChg chg="del">
          <ac:chgData name="hossein khodadadi" userId="6c4d54f664692de9" providerId="LiveId" clId="{FD55B2B0-205C-4981-A71B-0474045DFB35}" dt="2023-10-20T09:30:41.228" v="10" actId="478"/>
          <ac:picMkLst>
            <pc:docMk/>
            <pc:sldMk cId="0" sldId="260"/>
            <ac:picMk id="246" creationId="{00000000-0000-0000-0000-000000000000}"/>
          </ac:picMkLst>
        </pc:picChg>
        <pc:picChg chg="del">
          <ac:chgData name="hossein khodadadi" userId="6c4d54f664692de9" providerId="LiveId" clId="{FD55B2B0-205C-4981-A71B-0474045DFB35}" dt="2023-10-20T09:30:41.936" v="11" actId="478"/>
          <ac:picMkLst>
            <pc:docMk/>
            <pc:sldMk cId="0" sldId="260"/>
            <ac:picMk id="247" creationId="{00000000-0000-0000-0000-000000000000}"/>
          </ac:picMkLst>
        </pc:picChg>
      </pc:sldChg>
      <pc:sldChg chg="delSp del mod">
        <pc:chgData name="hossein khodadadi" userId="6c4d54f664692de9" providerId="LiveId" clId="{FD55B2B0-205C-4981-A71B-0474045DFB35}" dt="2023-10-20T09:49:30.886" v="69" actId="47"/>
        <pc:sldMkLst>
          <pc:docMk/>
          <pc:sldMk cId="0" sldId="261"/>
        </pc:sldMkLst>
        <pc:spChg chg="del">
          <ac:chgData name="hossein khodadadi" userId="6c4d54f664692de9" providerId="LiveId" clId="{FD55B2B0-205C-4981-A71B-0474045DFB35}" dt="2023-10-20T09:30:50.716" v="13" actId="478"/>
          <ac:spMkLst>
            <pc:docMk/>
            <pc:sldMk cId="0" sldId="261"/>
            <ac:spMk id="268" creationId="{00000000-0000-0000-0000-000000000000}"/>
          </ac:spMkLst>
        </pc:spChg>
        <pc:picChg chg="del">
          <ac:chgData name="hossein khodadadi" userId="6c4d54f664692de9" providerId="LiveId" clId="{FD55B2B0-205C-4981-A71B-0474045DFB35}" dt="2023-10-20T09:30:52.832" v="14" actId="478"/>
          <ac:picMkLst>
            <pc:docMk/>
            <pc:sldMk cId="0" sldId="261"/>
            <ac:picMk id="267" creationId="{00000000-0000-0000-0000-000000000000}"/>
          </ac:picMkLst>
        </pc:picChg>
      </pc:sldChg>
      <pc:sldChg chg="modSp mod">
        <pc:chgData name="hossein khodadadi" userId="6c4d54f664692de9" providerId="LiveId" clId="{FD55B2B0-205C-4981-A71B-0474045DFB35}" dt="2023-10-20T09:52:02.988" v="129" actId="20577"/>
        <pc:sldMkLst>
          <pc:docMk/>
          <pc:sldMk cId="0" sldId="262"/>
        </pc:sldMkLst>
        <pc:spChg chg="mod">
          <ac:chgData name="hossein khodadadi" userId="6c4d54f664692de9" providerId="LiveId" clId="{FD55B2B0-205C-4981-A71B-0474045DFB35}" dt="2023-10-20T09:51:53.514" v="112" actId="20577"/>
          <ac:spMkLst>
            <pc:docMk/>
            <pc:sldMk cId="0" sldId="262"/>
            <ac:spMk id="275" creationId="{00000000-0000-0000-0000-000000000000}"/>
          </ac:spMkLst>
        </pc:spChg>
        <pc:spChg chg="mod">
          <ac:chgData name="hossein khodadadi" userId="6c4d54f664692de9" providerId="LiveId" clId="{FD55B2B0-205C-4981-A71B-0474045DFB35}" dt="2023-10-20T09:52:02.988" v="129" actId="20577"/>
          <ac:spMkLst>
            <pc:docMk/>
            <pc:sldMk cId="0" sldId="262"/>
            <ac:spMk id="281" creationId="{00000000-0000-0000-0000-000000000000}"/>
          </ac:spMkLst>
        </pc:spChg>
      </pc:sldChg>
      <pc:sldChg chg="del">
        <pc:chgData name="hossein khodadadi" userId="6c4d54f664692de9" providerId="LiveId" clId="{FD55B2B0-205C-4981-A71B-0474045DFB35}" dt="2023-10-20T09:31:02.475" v="15" actId="47"/>
        <pc:sldMkLst>
          <pc:docMk/>
          <pc:sldMk cId="0" sldId="263"/>
        </pc:sldMkLst>
      </pc:sldChg>
      <pc:sldChg chg="del">
        <pc:chgData name="hossein khodadadi" userId="6c4d54f664692de9" providerId="LiveId" clId="{FD55B2B0-205C-4981-A71B-0474045DFB35}" dt="2023-10-20T09:31:14.357" v="16" actId="47"/>
        <pc:sldMkLst>
          <pc:docMk/>
          <pc:sldMk cId="0" sldId="265"/>
        </pc:sldMkLst>
      </pc:sldChg>
      <pc:sldChg chg="del">
        <pc:chgData name="hossein khodadadi" userId="6c4d54f664692de9" providerId="LiveId" clId="{FD55B2B0-205C-4981-A71B-0474045DFB35}" dt="2023-10-20T09:31:16.582" v="17" actId="47"/>
        <pc:sldMkLst>
          <pc:docMk/>
          <pc:sldMk cId="0" sldId="266"/>
        </pc:sldMkLst>
      </pc:sldChg>
      <pc:sldChg chg="del">
        <pc:chgData name="hossein khodadadi" userId="6c4d54f664692de9" providerId="LiveId" clId="{FD55B2B0-205C-4981-A71B-0474045DFB35}" dt="2023-10-20T09:32:22.227" v="18" actId="47"/>
        <pc:sldMkLst>
          <pc:docMk/>
          <pc:sldMk cId="0" sldId="267"/>
        </pc:sldMkLst>
      </pc:sldChg>
      <pc:sldChg chg="del">
        <pc:chgData name="hossein khodadadi" userId="6c4d54f664692de9" providerId="LiveId" clId="{FD55B2B0-205C-4981-A71B-0474045DFB35}" dt="2023-10-20T09:32:23.794" v="19" actId="47"/>
        <pc:sldMkLst>
          <pc:docMk/>
          <pc:sldMk cId="0" sldId="268"/>
        </pc:sldMkLst>
      </pc:sldChg>
      <pc:sldChg chg="del">
        <pc:chgData name="hossein khodadadi" userId="6c4d54f664692de9" providerId="LiveId" clId="{FD55B2B0-205C-4981-A71B-0474045DFB35}" dt="2023-10-20T09:32:25.648" v="20" actId="47"/>
        <pc:sldMkLst>
          <pc:docMk/>
          <pc:sldMk cId="0" sldId="269"/>
        </pc:sldMkLst>
      </pc:sldChg>
      <pc:sldChg chg="del">
        <pc:chgData name="hossein khodadadi" userId="6c4d54f664692de9" providerId="LiveId" clId="{FD55B2B0-205C-4981-A71B-0474045DFB35}" dt="2023-10-20T09:49:25.076" v="68" actId="47"/>
        <pc:sldMkLst>
          <pc:docMk/>
          <pc:sldMk cId="0" sldId="270"/>
        </pc:sldMkLst>
      </pc:sldChg>
      <pc:sldChg chg="del">
        <pc:chgData name="hossein khodadadi" userId="6c4d54f664692de9" providerId="LiveId" clId="{FD55B2B0-205C-4981-A71B-0474045DFB35}" dt="2023-10-20T09:32:31.625" v="21" actId="47"/>
        <pc:sldMkLst>
          <pc:docMk/>
          <pc:sldMk cId="0" sldId="271"/>
        </pc:sldMkLst>
      </pc:sldChg>
      <pc:sldChg chg="delSp modSp del mod delAnim">
        <pc:chgData name="hossein khodadadi" userId="6c4d54f664692de9" providerId="LiveId" clId="{FD55B2B0-205C-4981-A71B-0474045DFB35}" dt="2023-10-20T09:49:23.269" v="67" actId="47"/>
        <pc:sldMkLst>
          <pc:docMk/>
          <pc:sldMk cId="0" sldId="272"/>
        </pc:sldMkLst>
        <pc:picChg chg="del mod">
          <ac:chgData name="hossein khodadadi" userId="6c4d54f664692de9" providerId="LiveId" clId="{FD55B2B0-205C-4981-A71B-0474045DFB35}" dt="2023-10-20T09:49:21.367" v="66" actId="478"/>
          <ac:picMkLst>
            <pc:docMk/>
            <pc:sldMk cId="0" sldId="272"/>
            <ac:picMk id="408" creationId="{00000000-0000-0000-0000-000000000000}"/>
          </ac:picMkLst>
        </pc:picChg>
      </pc:sldChg>
      <pc:sldChg chg="del">
        <pc:chgData name="hossein khodadadi" userId="6c4d54f664692de9" providerId="LiveId" clId="{FD55B2B0-205C-4981-A71B-0474045DFB35}" dt="2023-10-20T09:49:16.806" v="64" actId="47"/>
        <pc:sldMkLst>
          <pc:docMk/>
          <pc:sldMk cId="0" sldId="273"/>
        </pc:sldMkLst>
      </pc:sldChg>
      <pc:sldChg chg="del">
        <pc:chgData name="hossein khodadadi" userId="6c4d54f664692de9" providerId="LiveId" clId="{FD55B2B0-205C-4981-A71B-0474045DFB35}" dt="2023-10-20T09:49:15.278" v="63" actId="47"/>
        <pc:sldMkLst>
          <pc:docMk/>
          <pc:sldMk cId="0" sldId="274"/>
        </pc:sldMkLst>
      </pc:sldChg>
      <pc:sldChg chg="del">
        <pc:chgData name="hossein khodadadi" userId="6c4d54f664692de9" providerId="LiveId" clId="{FD55B2B0-205C-4981-A71B-0474045DFB35}" dt="2023-10-20T09:49:14.391" v="62" actId="47"/>
        <pc:sldMkLst>
          <pc:docMk/>
          <pc:sldMk cId="0" sldId="275"/>
        </pc:sldMkLst>
      </pc:sldChg>
      <pc:sldChg chg="del">
        <pc:chgData name="hossein khodadadi" userId="6c4d54f664692de9" providerId="LiveId" clId="{FD55B2B0-205C-4981-A71B-0474045DFB35}" dt="2023-10-20T09:49:12.795" v="61" actId="47"/>
        <pc:sldMkLst>
          <pc:docMk/>
          <pc:sldMk cId="0" sldId="276"/>
        </pc:sldMkLst>
      </pc:sldChg>
      <pc:sldChg chg="del">
        <pc:chgData name="hossein khodadadi" userId="6c4d54f664692de9" providerId="LiveId" clId="{FD55B2B0-205C-4981-A71B-0474045DFB35}" dt="2023-10-20T09:49:11.856" v="60" actId="47"/>
        <pc:sldMkLst>
          <pc:docMk/>
          <pc:sldMk cId="0" sldId="277"/>
        </pc:sldMkLst>
      </pc:sldChg>
      <pc:sldChg chg="del">
        <pc:chgData name="hossein khodadadi" userId="6c4d54f664692de9" providerId="LiveId" clId="{FD55B2B0-205C-4981-A71B-0474045DFB35}" dt="2023-10-20T09:49:09.950" v="59" actId="47"/>
        <pc:sldMkLst>
          <pc:docMk/>
          <pc:sldMk cId="0" sldId="278"/>
        </pc:sldMkLst>
      </pc:sldChg>
      <pc:sldChg chg="del">
        <pc:chgData name="hossein khodadadi" userId="6c4d54f664692de9" providerId="LiveId" clId="{FD55B2B0-205C-4981-A71B-0474045DFB35}" dt="2023-10-20T09:49:08.933" v="58" actId="47"/>
        <pc:sldMkLst>
          <pc:docMk/>
          <pc:sldMk cId="0" sldId="279"/>
        </pc:sldMkLst>
      </pc:sldChg>
      <pc:sldChg chg="del">
        <pc:chgData name="hossein khodadadi" userId="6c4d54f664692de9" providerId="LiveId" clId="{FD55B2B0-205C-4981-A71B-0474045DFB35}" dt="2023-10-20T09:49:07.950" v="57" actId="47"/>
        <pc:sldMkLst>
          <pc:docMk/>
          <pc:sldMk cId="0" sldId="280"/>
        </pc:sldMkLst>
      </pc:sldChg>
      <pc:sldChg chg="del">
        <pc:chgData name="hossein khodadadi" userId="6c4d54f664692de9" providerId="LiveId" clId="{FD55B2B0-205C-4981-A71B-0474045DFB35}" dt="2023-10-20T09:49:07.053" v="56" actId="47"/>
        <pc:sldMkLst>
          <pc:docMk/>
          <pc:sldMk cId="0" sldId="281"/>
        </pc:sldMkLst>
      </pc:sldChg>
      <pc:sldChg chg="del">
        <pc:chgData name="hossein khodadadi" userId="6c4d54f664692de9" providerId="LiveId" clId="{FD55B2B0-205C-4981-A71B-0474045DFB35}" dt="2023-10-20T09:49:02.151" v="55" actId="47"/>
        <pc:sldMkLst>
          <pc:docMk/>
          <pc:sldMk cId="0" sldId="282"/>
        </pc:sldMkLst>
      </pc:sldChg>
      <pc:sldChg chg="del">
        <pc:chgData name="hossein khodadadi" userId="6c4d54f664692de9" providerId="LiveId" clId="{FD55B2B0-205C-4981-A71B-0474045DFB35}" dt="2023-10-20T09:49:00.194" v="54" actId="47"/>
        <pc:sldMkLst>
          <pc:docMk/>
          <pc:sldMk cId="0" sldId="283"/>
        </pc:sldMkLst>
      </pc:sldChg>
      <pc:sldChg chg="del">
        <pc:chgData name="hossein khodadadi" userId="6c4d54f664692de9" providerId="LiveId" clId="{FD55B2B0-205C-4981-A71B-0474045DFB35}" dt="2023-10-20T09:48:58.413" v="53" actId="47"/>
        <pc:sldMkLst>
          <pc:docMk/>
          <pc:sldMk cId="0" sldId="284"/>
        </pc:sldMkLst>
      </pc:sldChg>
      <pc:sldChg chg="del">
        <pc:chgData name="hossein khodadadi" userId="6c4d54f664692de9" providerId="LiveId" clId="{FD55B2B0-205C-4981-A71B-0474045DFB35}" dt="2023-10-20T09:48:57.339" v="52" actId="47"/>
        <pc:sldMkLst>
          <pc:docMk/>
          <pc:sldMk cId="0" sldId="285"/>
        </pc:sldMkLst>
      </pc:sldChg>
      <pc:sldChg chg="del">
        <pc:chgData name="hossein khodadadi" userId="6c4d54f664692de9" providerId="LiveId" clId="{FD55B2B0-205C-4981-A71B-0474045DFB35}" dt="2023-10-20T09:48:55.358" v="51" actId="47"/>
        <pc:sldMkLst>
          <pc:docMk/>
          <pc:sldMk cId="0" sldId="286"/>
        </pc:sldMkLst>
      </pc:sldChg>
      <pc:sldChg chg="del">
        <pc:chgData name="hossein khodadadi" userId="6c4d54f664692de9" providerId="LiveId" clId="{FD55B2B0-205C-4981-A71B-0474045DFB35}" dt="2023-10-20T09:48:54.580" v="50" actId="47"/>
        <pc:sldMkLst>
          <pc:docMk/>
          <pc:sldMk cId="0" sldId="287"/>
        </pc:sldMkLst>
      </pc:sldChg>
      <pc:sldChg chg="del">
        <pc:chgData name="hossein khodadadi" userId="6c4d54f664692de9" providerId="LiveId" clId="{FD55B2B0-205C-4981-A71B-0474045DFB35}" dt="2023-10-20T09:48:52.526" v="49" actId="47"/>
        <pc:sldMkLst>
          <pc:docMk/>
          <pc:sldMk cId="0" sldId="288"/>
        </pc:sldMkLst>
      </pc:sldChg>
      <pc:sldChg chg="del">
        <pc:chgData name="hossein khodadadi" userId="6c4d54f664692de9" providerId="LiveId" clId="{FD55B2B0-205C-4981-A71B-0474045DFB35}" dt="2023-10-20T09:48:50.837" v="48" actId="47"/>
        <pc:sldMkLst>
          <pc:docMk/>
          <pc:sldMk cId="0" sldId="289"/>
        </pc:sldMkLst>
      </pc:sldChg>
      <pc:sldChg chg="modSp del mod">
        <pc:chgData name="hossein khodadadi" userId="6c4d54f664692de9" providerId="LiveId" clId="{FD55B2B0-205C-4981-A71B-0474045DFB35}" dt="2023-10-20T09:47:17.730" v="47" actId="47"/>
        <pc:sldMkLst>
          <pc:docMk/>
          <pc:sldMk cId="0" sldId="290"/>
        </pc:sldMkLst>
        <pc:spChg chg="mod">
          <ac:chgData name="hossein khodadadi" userId="6c4d54f664692de9" providerId="LiveId" clId="{FD55B2B0-205C-4981-A71B-0474045DFB35}" dt="2023-10-20T09:47:16.102" v="46" actId="6549"/>
          <ac:spMkLst>
            <pc:docMk/>
            <pc:sldMk cId="0" sldId="290"/>
            <ac:spMk id="1165" creationId="{00000000-0000-0000-0000-000000000000}"/>
          </ac:spMkLst>
        </pc:spChg>
      </pc:sldChg>
      <pc:sldChg chg="del">
        <pc:chgData name="hossein khodadadi" userId="6c4d54f664692de9" providerId="LiveId" clId="{FD55B2B0-205C-4981-A71B-0474045DFB35}" dt="2023-10-20T09:45:53.515" v="45" actId="47"/>
        <pc:sldMkLst>
          <pc:docMk/>
          <pc:sldMk cId="0" sldId="291"/>
        </pc:sldMkLst>
      </pc:sldChg>
      <pc:sldChg chg="addSp delSp modSp mod">
        <pc:chgData name="hossein khodadadi" userId="6c4d54f664692de9" providerId="LiveId" clId="{FD55B2B0-205C-4981-A71B-0474045DFB35}" dt="2023-10-20T09:50:55.404" v="86"/>
        <pc:sldMkLst>
          <pc:docMk/>
          <pc:sldMk cId="0" sldId="292"/>
        </pc:sldMkLst>
        <pc:spChg chg="add mod">
          <ac:chgData name="hossein khodadadi" userId="6c4d54f664692de9" providerId="LiveId" clId="{FD55B2B0-205C-4981-A71B-0474045DFB35}" dt="2023-10-20T09:50:55.404" v="86"/>
          <ac:spMkLst>
            <pc:docMk/>
            <pc:sldMk cId="0" sldId="292"/>
            <ac:spMk id="2" creationId="{84C7CCC6-789A-6754-54C4-0F88C6705B32}"/>
          </ac:spMkLst>
        </pc:spChg>
        <pc:spChg chg="mod">
          <ac:chgData name="hossein khodadadi" userId="6c4d54f664692de9" providerId="LiveId" clId="{FD55B2B0-205C-4981-A71B-0474045DFB35}" dt="2023-10-20T09:50:28.763" v="84" actId="20577"/>
          <ac:spMkLst>
            <pc:docMk/>
            <pc:sldMk cId="0" sldId="292"/>
            <ac:spMk id="1243" creationId="{00000000-0000-0000-0000-000000000000}"/>
          </ac:spMkLst>
        </pc:spChg>
        <pc:spChg chg="del">
          <ac:chgData name="hossein khodadadi" userId="6c4d54f664692de9" providerId="LiveId" clId="{FD55B2B0-205C-4981-A71B-0474045DFB35}" dt="2023-10-20T09:50:53.852" v="85" actId="478"/>
          <ac:spMkLst>
            <pc:docMk/>
            <pc:sldMk cId="0" sldId="292"/>
            <ac:spMk id="1244" creationId="{00000000-0000-0000-0000-000000000000}"/>
          </ac:spMkLst>
        </pc:spChg>
      </pc:sldChg>
      <pc:sldChg chg="del">
        <pc:chgData name="hossein khodadadi" userId="6c4d54f664692de9" providerId="LiveId" clId="{FD55B2B0-205C-4981-A71B-0474045DFB35}" dt="2023-10-20T09:41:11.512" v="32" actId="47"/>
        <pc:sldMkLst>
          <pc:docMk/>
          <pc:sldMk cId="0" sldId="293"/>
        </pc:sldMkLst>
      </pc:sldChg>
      <pc:sldChg chg="del">
        <pc:chgData name="hossein khodadadi" userId="6c4d54f664692de9" providerId="LiveId" clId="{FD55B2B0-205C-4981-A71B-0474045DFB35}" dt="2023-10-20T09:50:02.417" v="75" actId="47"/>
        <pc:sldMkLst>
          <pc:docMk/>
          <pc:sldMk cId="0" sldId="294"/>
        </pc:sldMkLst>
      </pc:sldChg>
      <pc:sldChg chg="del">
        <pc:chgData name="hossein khodadadi" userId="6c4d54f664692de9" providerId="LiveId" clId="{FD55B2B0-205C-4981-A71B-0474045DFB35}" dt="2023-10-20T09:41:04.681" v="31" actId="47"/>
        <pc:sldMkLst>
          <pc:docMk/>
          <pc:sldMk cId="0" sldId="295"/>
        </pc:sldMkLst>
      </pc:sldChg>
      <pc:sldChg chg="del">
        <pc:chgData name="hossein khodadadi" userId="6c4d54f664692de9" providerId="LiveId" clId="{FD55B2B0-205C-4981-A71B-0474045DFB35}" dt="2023-10-20T09:41:03.463" v="30" actId="47"/>
        <pc:sldMkLst>
          <pc:docMk/>
          <pc:sldMk cId="0" sldId="296"/>
        </pc:sldMkLst>
      </pc:sldChg>
      <pc:sldChg chg="del">
        <pc:chgData name="hossein khodadadi" userId="6c4d54f664692de9" providerId="LiveId" clId="{FD55B2B0-205C-4981-A71B-0474045DFB35}" dt="2023-10-20T09:41:02.050" v="29" actId="47"/>
        <pc:sldMkLst>
          <pc:docMk/>
          <pc:sldMk cId="0" sldId="297"/>
        </pc:sldMkLst>
      </pc:sldChg>
      <pc:sldChg chg="del">
        <pc:chgData name="hossein khodadadi" userId="6c4d54f664692de9" providerId="LiveId" clId="{FD55B2B0-205C-4981-A71B-0474045DFB35}" dt="2023-10-20T09:40:58.341" v="28" actId="47"/>
        <pc:sldMkLst>
          <pc:docMk/>
          <pc:sldMk cId="0" sldId="298"/>
        </pc:sldMkLst>
      </pc:sldChg>
      <pc:sldChg chg="del">
        <pc:chgData name="hossein khodadadi" userId="6c4d54f664692de9" providerId="LiveId" clId="{FD55B2B0-205C-4981-A71B-0474045DFB35}" dt="2023-10-20T09:50:00.960" v="74" actId="47"/>
        <pc:sldMkLst>
          <pc:docMk/>
          <pc:sldMk cId="0" sldId="299"/>
        </pc:sldMkLst>
      </pc:sldChg>
      <pc:sldChg chg="del">
        <pc:chgData name="hossein khodadadi" userId="6c4d54f664692de9" providerId="LiveId" clId="{FD55B2B0-205C-4981-A71B-0474045DFB35}" dt="2023-10-20T09:40:56.483" v="26" actId="47"/>
        <pc:sldMkLst>
          <pc:docMk/>
          <pc:sldMk cId="0" sldId="300"/>
        </pc:sldMkLst>
      </pc:sldChg>
      <pc:sldChg chg="modSp del mod">
        <pc:chgData name="hossein khodadadi" userId="6c4d54f664692de9" providerId="LiveId" clId="{FD55B2B0-205C-4981-A71B-0474045DFB35}" dt="2023-10-20T09:40:57.544" v="27" actId="47"/>
        <pc:sldMkLst>
          <pc:docMk/>
          <pc:sldMk cId="0" sldId="301"/>
        </pc:sldMkLst>
        <pc:spChg chg="mod">
          <ac:chgData name="hossein khodadadi" userId="6c4d54f664692de9" providerId="LiveId" clId="{FD55B2B0-205C-4981-A71B-0474045DFB35}" dt="2023-10-20T09:40:54.900" v="25" actId="6549"/>
          <ac:spMkLst>
            <pc:docMk/>
            <pc:sldMk cId="0" sldId="301"/>
            <ac:spMk id="1526" creationId="{00000000-0000-0000-0000-000000000000}"/>
          </ac:spMkLst>
        </pc:spChg>
      </pc:sldChg>
      <pc:sldChg chg="del">
        <pc:chgData name="hossein khodadadi" userId="6c4d54f664692de9" providerId="LiveId" clId="{FD55B2B0-205C-4981-A71B-0474045DFB35}" dt="2023-10-20T09:40:51.178" v="24" actId="47"/>
        <pc:sldMkLst>
          <pc:docMk/>
          <pc:sldMk cId="0" sldId="302"/>
        </pc:sldMkLst>
      </pc:sldChg>
      <pc:sldChg chg="del">
        <pc:chgData name="hossein khodadadi" userId="6c4d54f664692de9" providerId="LiveId" clId="{FD55B2B0-205C-4981-A71B-0474045DFB35}" dt="2023-10-20T09:50:00.088" v="73" actId="47"/>
        <pc:sldMkLst>
          <pc:docMk/>
          <pc:sldMk cId="0" sldId="303"/>
        </pc:sldMkLst>
      </pc:sldChg>
      <pc:sldChg chg="del">
        <pc:chgData name="hossein khodadadi" userId="6c4d54f664692de9" providerId="LiveId" clId="{FD55B2B0-205C-4981-A71B-0474045DFB35}" dt="2023-10-20T09:40:47.370" v="23" actId="47"/>
        <pc:sldMkLst>
          <pc:docMk/>
          <pc:sldMk cId="0" sldId="304"/>
        </pc:sldMkLst>
      </pc:sldChg>
      <pc:sldChg chg="del">
        <pc:chgData name="hossein khodadadi" userId="6c4d54f664692de9" providerId="LiveId" clId="{FD55B2B0-205C-4981-A71B-0474045DFB35}" dt="2023-10-20T09:49:43.184" v="72" actId="47"/>
        <pc:sldMkLst>
          <pc:docMk/>
          <pc:sldMk cId="0" sldId="305"/>
        </pc:sldMkLst>
      </pc:sldChg>
      <pc:sldChg chg="delSp del mod">
        <pc:chgData name="hossein khodadadi" userId="6c4d54f664692de9" providerId="LiveId" clId="{FD55B2B0-205C-4981-A71B-0474045DFB35}" dt="2023-10-20T09:49:41.849" v="71" actId="47"/>
        <pc:sldMkLst>
          <pc:docMk/>
          <pc:sldMk cId="0" sldId="306"/>
        </pc:sldMkLst>
        <pc:spChg chg="del">
          <ac:chgData name="hossein khodadadi" userId="6c4d54f664692de9" providerId="LiveId" clId="{FD55B2B0-205C-4981-A71B-0474045DFB35}" dt="2023-10-20T09:49:40.740" v="70" actId="478"/>
          <ac:spMkLst>
            <pc:docMk/>
            <pc:sldMk cId="0" sldId="306"/>
            <ac:spMk id="1601" creationId="{00000000-0000-0000-0000-000000000000}"/>
          </ac:spMkLst>
        </pc:spChg>
      </pc:sldChg>
      <pc:sldChg chg="del">
        <pc:chgData name="hossein khodadadi" userId="6c4d54f664692de9" providerId="LiveId" clId="{FD55B2B0-205C-4981-A71B-0474045DFB35}" dt="2023-10-20T09:40:39.884" v="22" actId="47"/>
        <pc:sldMkLst>
          <pc:docMk/>
          <pc:sldMk cId="0" sldId="307"/>
        </pc:sldMkLst>
      </pc:sldChg>
      <pc:sldChg chg="modSp mod">
        <pc:chgData name="hossein khodadadi" userId="6c4d54f664692de9" providerId="LiveId" clId="{FD55B2B0-205C-4981-A71B-0474045DFB35}" dt="2023-10-20T11:17:48.973" v="500" actId="20577"/>
        <pc:sldMkLst>
          <pc:docMk/>
          <pc:sldMk cId="777805039" sldId="308"/>
        </pc:sldMkLst>
        <pc:spChg chg="mod">
          <ac:chgData name="hossein khodadadi" userId="6c4d54f664692de9" providerId="LiveId" clId="{FD55B2B0-205C-4981-A71B-0474045DFB35}" dt="2023-10-20T11:17:48.973" v="500" actId="20577"/>
          <ac:spMkLst>
            <pc:docMk/>
            <pc:sldMk cId="777805039" sldId="308"/>
            <ac:spMk id="4" creationId="{D0C802C6-C705-C6CA-6BE0-6970C938B7E7}"/>
          </ac:spMkLst>
        </pc:spChg>
      </pc:sldChg>
      <pc:sldChg chg="addSp delSp modSp new mod">
        <pc:chgData name="hossein khodadadi" userId="6c4d54f664692de9" providerId="LiveId" clId="{FD55B2B0-205C-4981-A71B-0474045DFB35}" dt="2023-10-20T13:07:08.589" v="1079" actId="20577"/>
        <pc:sldMkLst>
          <pc:docMk/>
          <pc:sldMk cId="4231812087" sldId="310"/>
        </pc:sldMkLst>
        <pc:spChg chg="del">
          <ac:chgData name="hossein khodadadi" userId="6c4d54f664692de9" providerId="LiveId" clId="{FD55B2B0-205C-4981-A71B-0474045DFB35}" dt="2023-10-20T11:21:35.004" v="512"/>
          <ac:spMkLst>
            <pc:docMk/>
            <pc:sldMk cId="4231812087" sldId="310"/>
            <ac:spMk id="2" creationId="{CB3CE188-9081-921A-1B15-4C922F00CEC1}"/>
          </ac:spMkLst>
        </pc:spChg>
        <pc:spChg chg="add mod">
          <ac:chgData name="hossein khodadadi" userId="6c4d54f664692de9" providerId="LiveId" clId="{FD55B2B0-205C-4981-A71B-0474045DFB35}" dt="2023-10-20T11:21:37.835" v="514" actId="20577"/>
          <ac:spMkLst>
            <pc:docMk/>
            <pc:sldMk cId="4231812087" sldId="310"/>
            <ac:spMk id="3" creationId="{348EAF12-D5CC-73DC-0579-E82622462EDE}"/>
          </ac:spMkLst>
        </pc:spChg>
        <pc:spChg chg="add mod">
          <ac:chgData name="hossein khodadadi" userId="6c4d54f664692de9" providerId="LiveId" clId="{FD55B2B0-205C-4981-A71B-0474045DFB35}" dt="2023-10-20T13:07:08.589" v="1079" actId="20577"/>
          <ac:spMkLst>
            <pc:docMk/>
            <pc:sldMk cId="4231812087" sldId="310"/>
            <ac:spMk id="4" creationId="{3E0E6B30-218D-2D73-B26A-D10620977508}"/>
          </ac:spMkLst>
        </pc:spChg>
      </pc:sldChg>
      <pc:sldChg chg="addSp delSp modSp new mod">
        <pc:chgData name="hossein khodadadi" userId="6c4d54f664692de9" providerId="LiveId" clId="{FD55B2B0-205C-4981-A71B-0474045DFB35}" dt="2023-10-20T13:24:39.759" v="1390" actId="403"/>
        <pc:sldMkLst>
          <pc:docMk/>
          <pc:sldMk cId="3493346886" sldId="311"/>
        </pc:sldMkLst>
        <pc:spChg chg="del mod">
          <ac:chgData name="hossein khodadadi" userId="6c4d54f664692de9" providerId="LiveId" clId="{FD55B2B0-205C-4981-A71B-0474045DFB35}" dt="2023-10-20T11:13:10.324" v="469" actId="478"/>
          <ac:spMkLst>
            <pc:docMk/>
            <pc:sldMk cId="3493346886" sldId="311"/>
            <ac:spMk id="2" creationId="{B210AAA6-ED09-8C37-5EA3-08378BB10FA8}"/>
          </ac:spMkLst>
        </pc:spChg>
        <pc:spChg chg="add del mod">
          <ac:chgData name="hossein khodadadi" userId="6c4d54f664692de9" providerId="LiveId" clId="{FD55B2B0-205C-4981-A71B-0474045DFB35}" dt="2023-10-20T11:13:23.819" v="472" actId="478"/>
          <ac:spMkLst>
            <pc:docMk/>
            <pc:sldMk cId="3493346886" sldId="311"/>
            <ac:spMk id="4" creationId="{5F8157BD-834A-282C-E0E3-B7F4A9B5365D}"/>
          </ac:spMkLst>
        </pc:spChg>
        <pc:spChg chg="add mod">
          <ac:chgData name="hossein khodadadi" userId="6c4d54f664692de9" providerId="LiveId" clId="{FD55B2B0-205C-4981-A71B-0474045DFB35}" dt="2023-10-20T13:24:21.005" v="1388" actId="1076"/>
          <ac:spMkLst>
            <pc:docMk/>
            <pc:sldMk cId="3493346886" sldId="311"/>
            <ac:spMk id="5" creationId="{440C6E04-472A-EE22-E653-87AD8421E041}"/>
          </ac:spMkLst>
        </pc:spChg>
        <pc:spChg chg="add mod">
          <ac:chgData name="hossein khodadadi" userId="6c4d54f664692de9" providerId="LiveId" clId="{FD55B2B0-205C-4981-A71B-0474045DFB35}" dt="2023-10-20T13:24:39.759" v="1390" actId="403"/>
          <ac:spMkLst>
            <pc:docMk/>
            <pc:sldMk cId="3493346886" sldId="311"/>
            <ac:spMk id="7" creationId="{44FF30F2-B04C-7221-D6A9-F266F66812AC}"/>
          </ac:spMkLst>
        </pc:spChg>
      </pc:sldChg>
      <pc:sldChg chg="addSp modSp new mod">
        <pc:chgData name="hossein khodadadi" userId="6c4d54f664692de9" providerId="LiveId" clId="{FD55B2B0-205C-4981-A71B-0474045DFB35}" dt="2023-10-20T13:23:58.209" v="1382" actId="14100"/>
        <pc:sldMkLst>
          <pc:docMk/>
          <pc:sldMk cId="3496890511" sldId="314"/>
        </pc:sldMkLst>
        <pc:spChg chg="mod">
          <ac:chgData name="hossein khodadadi" userId="6c4d54f664692de9" providerId="LiveId" clId="{FD55B2B0-205C-4981-A71B-0474045DFB35}" dt="2023-10-20T13:23:58.209" v="1382" actId="14100"/>
          <ac:spMkLst>
            <pc:docMk/>
            <pc:sldMk cId="3496890511" sldId="314"/>
            <ac:spMk id="2" creationId="{F21D0535-A01B-7460-54E7-1FCFB61C517C}"/>
          </ac:spMkLst>
        </pc:spChg>
        <pc:spChg chg="add mod">
          <ac:chgData name="hossein khodadadi" userId="6c4d54f664692de9" providerId="LiveId" clId="{FD55B2B0-205C-4981-A71B-0474045DFB35}" dt="2023-10-20T13:20:45.861" v="1380" actId="20577"/>
          <ac:spMkLst>
            <pc:docMk/>
            <pc:sldMk cId="3496890511" sldId="314"/>
            <ac:spMk id="3" creationId="{B791D171-76BB-00EC-6A75-8188FBCEA5F5}"/>
          </ac:spMkLst>
        </pc:spChg>
      </pc:sldChg>
      <pc:sldChg chg="addSp delSp modSp new mod">
        <pc:chgData name="hossein khodadadi" userId="6c4d54f664692de9" providerId="LiveId" clId="{FD55B2B0-205C-4981-A71B-0474045DFB35}" dt="2023-10-20T13:25:03.689" v="1395" actId="20577"/>
        <pc:sldMkLst>
          <pc:docMk/>
          <pc:sldMk cId="3487600270" sldId="315"/>
        </pc:sldMkLst>
        <pc:spChg chg="del">
          <ac:chgData name="hossein khodadadi" userId="6c4d54f664692de9" providerId="LiveId" clId="{FD55B2B0-205C-4981-A71B-0474045DFB35}" dt="2023-10-20T13:24:59.752" v="1391"/>
          <ac:spMkLst>
            <pc:docMk/>
            <pc:sldMk cId="3487600270" sldId="315"/>
            <ac:spMk id="2" creationId="{0A891C24-594B-9EA6-8330-6F3D02C49261}"/>
          </ac:spMkLst>
        </pc:spChg>
        <pc:spChg chg="add mod">
          <ac:chgData name="hossein khodadadi" userId="6c4d54f664692de9" providerId="LiveId" clId="{FD55B2B0-205C-4981-A71B-0474045DFB35}" dt="2023-10-20T13:25:03.689" v="1395" actId="20577"/>
          <ac:spMkLst>
            <pc:docMk/>
            <pc:sldMk cId="3487600270" sldId="315"/>
            <ac:spMk id="3" creationId="{213437CC-E714-AEC7-0709-762B0B4A68A7}"/>
          </ac:spMkLst>
        </pc:spChg>
      </pc:sldChg>
      <pc:sldMasterChg chg="delSldLayout">
        <pc:chgData name="hossein khodadadi" userId="6c4d54f664692de9" providerId="LiveId" clId="{FD55B2B0-205C-4981-A71B-0474045DFB35}" dt="2023-10-20T09:50:02.417" v="75" actId="47"/>
        <pc:sldMasterMkLst>
          <pc:docMk/>
          <pc:sldMasterMk cId="0" sldId="2147483661"/>
        </pc:sldMasterMkLst>
        <pc:sldLayoutChg chg="del">
          <pc:chgData name="hossein khodadadi" userId="6c4d54f664692de9" providerId="LiveId" clId="{FD55B2B0-205C-4981-A71B-0474045DFB35}" dt="2023-10-20T09:50:02.417" v="75" actId="47"/>
          <pc:sldLayoutMkLst>
            <pc:docMk/>
            <pc:sldMasterMk cId="0" sldId="2147483661"/>
            <pc:sldLayoutMk cId="0" sldId="2147483667"/>
          </pc:sldLayoutMkLst>
        </pc:sldLayoutChg>
      </pc:sldMasterChg>
      <pc:sldMasterChg chg="del delSldLayout">
        <pc:chgData name="hossein khodadadi" userId="6c4d54f664692de9" providerId="LiveId" clId="{FD55B2B0-205C-4981-A71B-0474045DFB35}" dt="2023-10-20T09:49:43.184" v="72" actId="47"/>
        <pc:sldMasterMkLst>
          <pc:docMk/>
          <pc:sldMasterMk cId="0" sldId="2147483672"/>
        </pc:sldMasterMkLst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73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74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75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76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77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78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79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80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81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82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83"/>
          </pc:sldLayoutMkLst>
        </pc:sldLayoutChg>
        <pc:sldLayoutChg chg="del">
          <pc:chgData name="hossein khodadadi" userId="6c4d54f664692de9" providerId="LiveId" clId="{FD55B2B0-205C-4981-A71B-0474045DFB35}" dt="2023-10-20T09:49:43.184" v="72" actId="47"/>
          <pc:sldLayoutMkLst>
            <pc:docMk/>
            <pc:sldMasterMk cId="0" sldId="2147483672"/>
            <pc:sldLayoutMk cId="0" sldId="2147483684"/>
          </pc:sldLayoutMkLst>
        </pc:sldLayoutChg>
      </pc:sldMasterChg>
    </pc:docChg>
  </pc:docChgLst>
  <pc:docChgLst>
    <pc:chgData name="hossein khodadadi" userId="6c4d54f664692de9" providerId="LiveId" clId="{51D930C5-8E7D-4B23-966D-632A7AB6AFCA}"/>
    <pc:docChg chg="custSel delSld modSld">
      <pc:chgData name="hossein khodadadi" userId="6c4d54f664692de9" providerId="LiveId" clId="{51D930C5-8E7D-4B23-966D-632A7AB6AFCA}" dt="2023-10-23T12:45:06.740" v="166"/>
      <pc:docMkLst>
        <pc:docMk/>
      </pc:docMkLst>
      <pc:sldChg chg="modSp mod">
        <pc:chgData name="hossein khodadadi" userId="6c4d54f664692de9" providerId="LiveId" clId="{51D930C5-8E7D-4B23-966D-632A7AB6AFCA}" dt="2023-10-23T12:43:51.135" v="147" actId="14100"/>
        <pc:sldMkLst>
          <pc:docMk/>
          <pc:sldMk cId="0" sldId="256"/>
        </pc:sldMkLst>
        <pc:spChg chg="mod">
          <ac:chgData name="hossein khodadadi" userId="6c4d54f664692de9" providerId="LiveId" clId="{51D930C5-8E7D-4B23-966D-632A7AB6AFCA}" dt="2023-10-23T12:42:19.733" v="17" actId="20577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hossein khodadadi" userId="6c4d54f664692de9" providerId="LiveId" clId="{51D930C5-8E7D-4B23-966D-632A7AB6AFCA}" dt="2023-10-23T12:42:45.033" v="65" actId="20577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hossein khodadadi" userId="6c4d54f664692de9" providerId="LiveId" clId="{51D930C5-8E7D-4B23-966D-632A7AB6AFCA}" dt="2023-10-23T12:43:27.014" v="117" actId="113"/>
          <ac:spMkLst>
            <pc:docMk/>
            <pc:sldMk cId="0" sldId="256"/>
            <ac:spMk id="183" creationId="{00000000-0000-0000-0000-000000000000}"/>
          </ac:spMkLst>
        </pc:spChg>
        <pc:spChg chg="mod">
          <ac:chgData name="hossein khodadadi" userId="6c4d54f664692de9" providerId="LiveId" clId="{51D930C5-8E7D-4B23-966D-632A7AB6AFCA}" dt="2023-10-23T12:43:51.135" v="147" actId="14100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hossein khodadadi" userId="6c4d54f664692de9" providerId="LiveId" clId="{51D930C5-8E7D-4B23-966D-632A7AB6AFCA}" dt="2023-10-23T12:44:01.521" v="149" actId="20577"/>
        <pc:sldMkLst>
          <pc:docMk/>
          <pc:sldMk cId="0" sldId="257"/>
        </pc:sldMkLst>
        <pc:spChg chg="mod">
          <ac:chgData name="hossein khodadadi" userId="6c4d54f664692de9" providerId="LiveId" clId="{51D930C5-8E7D-4B23-966D-632A7AB6AFCA}" dt="2023-10-23T12:43:59.707" v="148" actId="20577"/>
          <ac:spMkLst>
            <pc:docMk/>
            <pc:sldMk cId="0" sldId="257"/>
            <ac:spMk id="4" creationId="{D0C802C6-C705-C6CA-6BE0-6970C938B7E7}"/>
          </ac:spMkLst>
        </pc:spChg>
        <pc:spChg chg="mod">
          <ac:chgData name="hossein khodadadi" userId="6c4d54f664692de9" providerId="LiveId" clId="{51D930C5-8E7D-4B23-966D-632A7AB6AFCA}" dt="2023-10-23T12:44:01.521" v="149" actId="20577"/>
          <ac:spMkLst>
            <pc:docMk/>
            <pc:sldMk cId="0" sldId="257"/>
            <ac:spMk id="5" creationId="{40898BF1-0413-5B6A-9D4D-802C42525E70}"/>
          </ac:spMkLst>
        </pc:spChg>
      </pc:sldChg>
      <pc:sldChg chg="del">
        <pc:chgData name="hossein khodadadi" userId="6c4d54f664692de9" providerId="LiveId" clId="{51D930C5-8E7D-4B23-966D-632A7AB6AFCA}" dt="2023-10-23T12:44:31.917" v="161" actId="47"/>
        <pc:sldMkLst>
          <pc:docMk/>
          <pc:sldMk cId="0" sldId="258"/>
        </pc:sldMkLst>
      </pc:sldChg>
      <pc:sldChg chg="del">
        <pc:chgData name="hossein khodadadi" userId="6c4d54f664692de9" providerId="LiveId" clId="{51D930C5-8E7D-4B23-966D-632A7AB6AFCA}" dt="2023-10-23T12:44:32.888" v="162" actId="47"/>
        <pc:sldMkLst>
          <pc:docMk/>
          <pc:sldMk cId="0" sldId="259"/>
        </pc:sldMkLst>
      </pc:sldChg>
      <pc:sldChg chg="addSp delSp modSp mod">
        <pc:chgData name="hossein khodadadi" userId="6c4d54f664692de9" providerId="LiveId" clId="{51D930C5-8E7D-4B23-966D-632A7AB6AFCA}" dt="2023-10-23T12:45:06.740" v="166"/>
        <pc:sldMkLst>
          <pc:docMk/>
          <pc:sldMk cId="0" sldId="292"/>
        </pc:sldMkLst>
        <pc:spChg chg="add mod">
          <ac:chgData name="hossein khodadadi" userId="6c4d54f664692de9" providerId="LiveId" clId="{51D930C5-8E7D-4B23-966D-632A7AB6AFCA}" dt="2023-10-23T12:44:54.273" v="165" actId="1076"/>
          <ac:spMkLst>
            <pc:docMk/>
            <pc:sldMk cId="0" sldId="292"/>
            <ac:spMk id="3" creationId="{ACEABC53-A85D-317F-229A-BB9605EBB1A0}"/>
          </ac:spMkLst>
        </pc:spChg>
        <pc:spChg chg="add mod">
          <ac:chgData name="hossein khodadadi" userId="6c4d54f664692de9" providerId="LiveId" clId="{51D930C5-8E7D-4B23-966D-632A7AB6AFCA}" dt="2023-10-23T12:45:06.740" v="166"/>
          <ac:spMkLst>
            <pc:docMk/>
            <pc:sldMk cId="0" sldId="292"/>
            <ac:spMk id="4" creationId="{E221CC4B-02CA-EFDD-4AD9-1BA8EF66C914}"/>
          </ac:spMkLst>
        </pc:spChg>
        <pc:spChg chg="del">
          <ac:chgData name="hossein khodadadi" userId="6c4d54f664692de9" providerId="LiveId" clId="{51D930C5-8E7D-4B23-966D-632A7AB6AFCA}" dt="2023-10-23T12:44:50.587" v="163" actId="478"/>
          <ac:spMkLst>
            <pc:docMk/>
            <pc:sldMk cId="0" sldId="292"/>
            <ac:spMk id="1243" creationId="{00000000-0000-0000-0000-000000000000}"/>
          </ac:spMkLst>
        </pc:spChg>
      </pc:sldChg>
      <pc:sldChg chg="del">
        <pc:chgData name="hossein khodadadi" userId="6c4d54f664692de9" providerId="LiveId" clId="{51D930C5-8E7D-4B23-966D-632A7AB6AFCA}" dt="2023-10-23T12:44:06.681" v="150" actId="47"/>
        <pc:sldMkLst>
          <pc:docMk/>
          <pc:sldMk cId="777805039" sldId="308"/>
        </pc:sldMkLst>
      </pc:sldChg>
      <pc:sldChg chg="del">
        <pc:chgData name="hossein khodadadi" userId="6c4d54f664692de9" providerId="LiveId" clId="{51D930C5-8E7D-4B23-966D-632A7AB6AFCA}" dt="2023-10-23T12:44:30.449" v="160" actId="47"/>
        <pc:sldMkLst>
          <pc:docMk/>
          <pc:sldMk cId="3950653562" sldId="309"/>
        </pc:sldMkLst>
      </pc:sldChg>
      <pc:sldChg chg="del">
        <pc:chgData name="hossein khodadadi" userId="6c4d54f664692de9" providerId="LiveId" clId="{51D930C5-8E7D-4B23-966D-632A7AB6AFCA}" dt="2023-10-23T12:44:15.529" v="155" actId="47"/>
        <pc:sldMkLst>
          <pc:docMk/>
          <pc:sldMk cId="4231812087" sldId="310"/>
        </pc:sldMkLst>
      </pc:sldChg>
      <pc:sldChg chg="delSp modSp mod">
        <pc:chgData name="hossein khodadadi" userId="6c4d54f664692de9" providerId="LiveId" clId="{51D930C5-8E7D-4B23-966D-632A7AB6AFCA}" dt="2023-10-23T12:44:13.205" v="154"/>
        <pc:sldMkLst>
          <pc:docMk/>
          <pc:sldMk cId="3493346886" sldId="311"/>
        </pc:sldMkLst>
        <pc:spChg chg="mod">
          <ac:chgData name="hossein khodadadi" userId="6c4d54f664692de9" providerId="LiveId" clId="{51D930C5-8E7D-4B23-966D-632A7AB6AFCA}" dt="2023-10-23T12:44:10.542" v="151" actId="20577"/>
          <ac:spMkLst>
            <pc:docMk/>
            <pc:sldMk cId="3493346886" sldId="311"/>
            <ac:spMk id="5" creationId="{440C6E04-472A-EE22-E653-87AD8421E041}"/>
          </ac:spMkLst>
        </pc:spChg>
        <pc:spChg chg="del mod">
          <ac:chgData name="hossein khodadadi" userId="6c4d54f664692de9" providerId="LiveId" clId="{51D930C5-8E7D-4B23-966D-632A7AB6AFCA}" dt="2023-10-23T12:44:13.205" v="154"/>
          <ac:spMkLst>
            <pc:docMk/>
            <pc:sldMk cId="3493346886" sldId="311"/>
            <ac:spMk id="7" creationId="{44FF30F2-B04C-7221-D6A9-F266F66812AC}"/>
          </ac:spMkLst>
        </pc:spChg>
      </pc:sldChg>
      <pc:sldChg chg="del">
        <pc:chgData name="hossein khodadadi" userId="6c4d54f664692de9" providerId="LiveId" clId="{51D930C5-8E7D-4B23-966D-632A7AB6AFCA}" dt="2023-10-23T12:44:27.436" v="158" actId="47"/>
        <pc:sldMkLst>
          <pc:docMk/>
          <pc:sldMk cId="2600594122" sldId="312"/>
        </pc:sldMkLst>
      </pc:sldChg>
      <pc:sldChg chg="del">
        <pc:chgData name="hossein khodadadi" userId="6c4d54f664692de9" providerId="LiveId" clId="{51D930C5-8E7D-4B23-966D-632A7AB6AFCA}" dt="2023-10-23T12:44:29.404" v="159" actId="47"/>
        <pc:sldMkLst>
          <pc:docMk/>
          <pc:sldMk cId="672701346" sldId="313"/>
        </pc:sldMkLst>
      </pc:sldChg>
      <pc:sldChg chg="del">
        <pc:chgData name="hossein khodadadi" userId="6c4d54f664692de9" providerId="LiveId" clId="{51D930C5-8E7D-4B23-966D-632A7AB6AFCA}" dt="2023-10-23T12:44:24.420" v="156" actId="47"/>
        <pc:sldMkLst>
          <pc:docMk/>
          <pc:sldMk cId="3496890511" sldId="314"/>
        </pc:sldMkLst>
      </pc:sldChg>
      <pc:sldChg chg="del">
        <pc:chgData name="hossein khodadadi" userId="6c4d54f664692de9" providerId="LiveId" clId="{51D930C5-8E7D-4B23-966D-632A7AB6AFCA}" dt="2023-10-23T12:44:26.313" v="157" actId="47"/>
        <pc:sldMkLst>
          <pc:docMk/>
          <pc:sldMk cId="3487600270" sldId="315"/>
        </pc:sldMkLst>
      </pc:sldChg>
    </pc:docChg>
  </pc:docChgLst>
  <pc:docChgLst>
    <pc:chgData name="Guest User" providerId="Windows Live" clId="Web-{9D833C91-9B74-4F29-89E9-B5B8B1D20F61}"/>
    <pc:docChg chg="addSld modSld">
      <pc:chgData name="Guest User" userId="" providerId="Windows Live" clId="Web-{9D833C91-9B74-4F29-89E9-B5B8B1D20F61}" dt="2023-10-20T13:35:26.967" v="31"/>
      <pc:docMkLst>
        <pc:docMk/>
      </pc:docMkLst>
      <pc:sldChg chg="addSp delSp modSp">
        <pc:chgData name="Guest User" userId="" providerId="Windows Live" clId="Web-{9D833C91-9B74-4F29-89E9-B5B8B1D20F61}" dt="2023-10-20T12:58:55.667" v="4" actId="1076"/>
        <pc:sldMkLst>
          <pc:docMk/>
          <pc:sldMk cId="2600594122" sldId="312"/>
        </pc:sldMkLst>
        <pc:picChg chg="del">
          <ac:chgData name="Guest User" userId="" providerId="Windows Live" clId="Web-{9D833C91-9B74-4F29-89E9-B5B8B1D20F61}" dt="2023-10-20T12:58:23.588" v="0"/>
          <ac:picMkLst>
            <pc:docMk/>
            <pc:sldMk cId="2600594122" sldId="312"/>
            <ac:picMk id="2" creationId="{3B212FB8-008C-9597-4308-3931CFD8CDA7}"/>
          </ac:picMkLst>
        </pc:picChg>
        <pc:picChg chg="add mod">
          <ac:chgData name="Guest User" userId="" providerId="Windows Live" clId="Web-{9D833C91-9B74-4F29-89E9-B5B8B1D20F61}" dt="2023-10-20T12:58:29.229" v="2" actId="1076"/>
          <ac:picMkLst>
            <pc:docMk/>
            <pc:sldMk cId="2600594122" sldId="312"/>
            <ac:picMk id="4" creationId="{A0CB273E-05E3-1B23-9169-1CF4AEA29A64}"/>
          </ac:picMkLst>
        </pc:picChg>
        <pc:picChg chg="add mod">
          <ac:chgData name="Guest User" userId="" providerId="Windows Live" clId="Web-{9D833C91-9B74-4F29-89E9-B5B8B1D20F61}" dt="2023-10-20T12:58:55.667" v="4" actId="1076"/>
          <ac:picMkLst>
            <pc:docMk/>
            <pc:sldMk cId="2600594122" sldId="312"/>
            <ac:picMk id="5" creationId="{97A1D3D0-F3E6-2191-4E71-A925FB0B2516}"/>
          </ac:picMkLst>
        </pc:picChg>
      </pc:sldChg>
      <pc:sldChg chg="addSp delSp modSp add replId">
        <pc:chgData name="Guest User" userId="" providerId="Windows Live" clId="Web-{9D833C91-9B74-4F29-89E9-B5B8B1D20F61}" dt="2023-10-20T13:35:26.967" v="31"/>
        <pc:sldMkLst>
          <pc:docMk/>
          <pc:sldMk cId="672701346" sldId="313"/>
        </pc:sldMkLst>
        <pc:spChg chg="add mod">
          <ac:chgData name="Guest User" userId="" providerId="Windows Live" clId="Web-{9D833C91-9B74-4F29-89E9-B5B8B1D20F61}" dt="2023-10-20T13:19:11.300" v="30" actId="20577"/>
          <ac:spMkLst>
            <pc:docMk/>
            <pc:sldMk cId="672701346" sldId="313"/>
            <ac:spMk id="4" creationId="{B6CA74C1-AFD8-7D67-90C9-5D1B3B730906}"/>
          </ac:spMkLst>
        </pc:spChg>
        <pc:picChg chg="add del mod">
          <ac:chgData name="Guest User" userId="" providerId="Windows Live" clId="Web-{9D833C91-9B74-4F29-89E9-B5B8B1D20F61}" dt="2023-10-20T13:35:26.967" v="31"/>
          <ac:picMkLst>
            <pc:docMk/>
            <pc:sldMk cId="672701346" sldId="313"/>
            <ac:picMk id="2" creationId="{ABBD09EA-D65B-3C44-5386-AF7C9F8EC462}"/>
          </ac:picMkLst>
        </pc:picChg>
        <pc:picChg chg="del">
          <ac:chgData name="Guest User" userId="" providerId="Windows Live" clId="Web-{9D833C91-9B74-4F29-89E9-B5B8B1D20F61}" dt="2023-10-20T12:59:04.074" v="6"/>
          <ac:picMkLst>
            <pc:docMk/>
            <pc:sldMk cId="672701346" sldId="313"/>
            <ac:picMk id="4" creationId="{A0CB273E-05E3-1B23-9169-1CF4AEA29A64}"/>
          </ac:picMkLst>
        </pc:picChg>
        <pc:picChg chg="del">
          <ac:chgData name="Guest User" userId="" providerId="Windows Live" clId="Web-{9D833C91-9B74-4F29-89E9-B5B8B1D20F61}" dt="2023-10-20T12:59:05.792" v="7"/>
          <ac:picMkLst>
            <pc:docMk/>
            <pc:sldMk cId="672701346" sldId="313"/>
            <ac:picMk id="5" creationId="{97A1D3D0-F3E6-2191-4E71-A925FB0B2516}"/>
          </ac:picMkLst>
        </pc:picChg>
      </pc:sldChg>
    </pc:docChg>
  </pc:docChgLst>
  <pc:docChgLst>
    <pc:chgData name="Guest User" providerId="Windows Live" clId="Web-{153B68B3-2BBB-4540-95F9-7DC63223EA2B}"/>
    <pc:docChg chg="addSld modSld">
      <pc:chgData name="Guest User" userId="" providerId="Windows Live" clId="Web-{153B68B3-2BBB-4540-95F9-7DC63223EA2B}" dt="2023-10-20T12:41:05.510" v="4" actId="1076"/>
      <pc:docMkLst>
        <pc:docMk/>
      </pc:docMkLst>
      <pc:sldChg chg="addSp delSp modSp add replId">
        <pc:chgData name="Guest User" userId="" providerId="Windows Live" clId="Web-{153B68B3-2BBB-4540-95F9-7DC63223EA2B}" dt="2023-10-20T12:41:05.510" v="4" actId="1076"/>
        <pc:sldMkLst>
          <pc:docMk/>
          <pc:sldMk cId="2600594122" sldId="312"/>
        </pc:sldMkLst>
        <pc:spChg chg="mod">
          <ac:chgData name="Guest User" userId="" providerId="Windows Live" clId="Web-{153B68B3-2BBB-4540-95F9-7DC63223EA2B}" dt="2023-10-20T12:40:48.369" v="1" actId="20577"/>
          <ac:spMkLst>
            <pc:docMk/>
            <pc:sldMk cId="2600594122" sldId="312"/>
            <ac:spMk id="3" creationId="{348EAF12-D5CC-73DC-0579-E82622462EDE}"/>
          </ac:spMkLst>
        </pc:spChg>
        <pc:spChg chg="del">
          <ac:chgData name="Guest User" userId="" providerId="Windows Live" clId="Web-{153B68B3-2BBB-4540-95F9-7DC63223EA2B}" dt="2023-10-20T12:40:56.495" v="2"/>
          <ac:spMkLst>
            <pc:docMk/>
            <pc:sldMk cId="2600594122" sldId="312"/>
            <ac:spMk id="4" creationId="{3E0E6B30-218D-2D73-B26A-D10620977508}"/>
          </ac:spMkLst>
        </pc:spChg>
        <pc:picChg chg="add mod">
          <ac:chgData name="Guest User" userId="" providerId="Windows Live" clId="Web-{153B68B3-2BBB-4540-95F9-7DC63223EA2B}" dt="2023-10-20T12:41:05.510" v="4" actId="1076"/>
          <ac:picMkLst>
            <pc:docMk/>
            <pc:sldMk cId="2600594122" sldId="312"/>
            <ac:picMk id="2" creationId="{3B212FB8-008C-9597-4308-3931CFD8CD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9" name="Google Shape;123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45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5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5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5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5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5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5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5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5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5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5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6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9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88" name="Google Shape;88;p51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1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1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1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1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1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1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1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1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1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1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1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1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1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1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77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7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108" name="Google Shape;108;p77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109" name="Google Shape;109;p77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it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7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" name="Google Shape;112;p77"/>
          <p:cNvCxnSpPr>
            <a:endCxn id="110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77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77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77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78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78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7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24" name="Google Shape;124;p7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6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"/>
          <p:cNvPicPr preferRelativeResize="0"/>
          <p:nvPr/>
        </p:nvPicPr>
        <p:blipFill rotWithShape="1">
          <a:blip r:embed="rId3">
            <a:alphaModFix/>
          </a:blip>
          <a:srcRect t="16401"/>
          <a:stretch/>
        </p:blipFill>
        <p:spPr>
          <a:xfrm>
            <a:off x="7543800" y="0"/>
            <a:ext cx="1600200" cy="7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"/>
          <p:cNvSpPr txBox="1"/>
          <p:nvPr/>
        </p:nvSpPr>
        <p:spPr>
          <a:xfrm>
            <a:off x="644850" y="1266588"/>
            <a:ext cx="7854300" cy="7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None/>
            </a:pPr>
            <a:r>
              <a:rPr lang="en-US" sz="308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lang="it" sz="308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lass Activity 01</a:t>
            </a:r>
            <a:endParaRPr sz="308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673781" y="2444025"/>
            <a:ext cx="7534500" cy="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lang="en-US" sz="1440" b="0" i="0" u="none" strike="noStrike" cap="none" dirty="0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rPr>
              <a:t>Mathematical Reduction of Set Covering Problem</a:t>
            </a:r>
            <a:endParaRPr sz="1440" b="0" i="0" u="none" strike="noStrike" cap="none" dirty="0">
              <a:solidFill>
                <a:srgbClr val="59595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endParaRPr sz="1440" b="0" i="0" u="none" strike="noStrike" cap="none" dirty="0">
              <a:solidFill>
                <a:srgbClr val="59595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lang="it" sz="1440" b="0" i="0" u="none" strike="noStrike" cap="none" dirty="0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440" dirty="0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rPr>
              <a:t>October 20, 2023</a:t>
            </a:r>
            <a:endParaRPr sz="1440" b="0" i="0" u="none" strike="noStrike" cap="none" dirty="0">
              <a:solidFill>
                <a:srgbClr val="59595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138100" y="4094275"/>
            <a:ext cx="4779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313884 </a:t>
            </a:r>
            <a:r>
              <a:rPr lang="it" sz="1400" b="1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Hossein Khodadadi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dirty="0">
                <a:latin typeface="Quicksand"/>
                <a:ea typeface="Quicksand"/>
                <a:cs typeface="Quicksand"/>
                <a:sym typeface="Quicksand"/>
              </a:rPr>
              <a:t>123456</a:t>
            </a:r>
            <a:r>
              <a:rPr lang="it" b="1" dirty="0">
                <a:latin typeface="Quicksand"/>
                <a:ea typeface="Quicksand"/>
                <a:cs typeface="Quicksand"/>
                <a:sym typeface="Quicksand"/>
              </a:rPr>
              <a:t> Abolfazl Javidian</a:t>
            </a:r>
            <a:endParaRPr lang="it" sz="1400" b="1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184" name="Google Shape;184;p1"/>
          <p:cNvSpPr txBox="1"/>
          <p:nvPr/>
        </p:nvSpPr>
        <p:spPr>
          <a:xfrm>
            <a:off x="6579394" y="4474132"/>
            <a:ext cx="2564606" cy="6155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Computational Intelligence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2023/2024</a:t>
            </a: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7171" y="3544690"/>
            <a:ext cx="2196604" cy="14587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2;p3">
            <a:extLst>
              <a:ext uri="{FF2B5EF4-FFF2-40B4-BE49-F238E27FC236}">
                <a16:creationId xmlns:a16="http://schemas.microsoft.com/office/drawing/2014/main" id="{D0C802C6-C705-C6CA-6BE0-6970C938B7E7}"/>
              </a:ext>
            </a:extLst>
          </p:cNvPr>
          <p:cNvSpPr txBox="1"/>
          <p:nvPr/>
        </p:nvSpPr>
        <p:spPr>
          <a:xfrm>
            <a:off x="583987" y="1211776"/>
            <a:ext cx="5331038" cy="715550"/>
          </a:xfrm>
          <a:prstGeom prst="rect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1200" dirty="0"/>
            </a:br>
            <a:r>
              <a:rPr lang="en-US" sz="1200" dirty="0"/>
              <a:t> </a:t>
            </a:r>
            <a:br>
              <a:rPr lang="en-US" sz="1200" dirty="0"/>
            </a:br>
            <a:endParaRPr sz="105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212;p3">
            <a:extLst>
              <a:ext uri="{FF2B5EF4-FFF2-40B4-BE49-F238E27FC236}">
                <a16:creationId xmlns:a16="http://schemas.microsoft.com/office/drawing/2014/main" id="{40898BF1-0413-5B6A-9D4D-802C42525E70}"/>
              </a:ext>
            </a:extLst>
          </p:cNvPr>
          <p:cNvSpPr txBox="1"/>
          <p:nvPr/>
        </p:nvSpPr>
        <p:spPr>
          <a:xfrm>
            <a:off x="626850" y="575983"/>
            <a:ext cx="3307800" cy="430857"/>
          </a:xfrm>
          <a:prstGeom prst="rect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100"/>
            </a:pPr>
            <a:endParaRPr lang="en-US"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2;p3">
            <a:extLst>
              <a:ext uri="{FF2B5EF4-FFF2-40B4-BE49-F238E27FC236}">
                <a16:creationId xmlns:a16="http://schemas.microsoft.com/office/drawing/2014/main" id="{440C6E04-472A-EE22-E653-87AD8421E041}"/>
              </a:ext>
            </a:extLst>
          </p:cNvPr>
          <p:cNvSpPr txBox="1"/>
          <p:nvPr/>
        </p:nvSpPr>
        <p:spPr>
          <a:xfrm>
            <a:off x="341097" y="833158"/>
            <a:ext cx="7995659" cy="923299"/>
          </a:xfrm>
          <a:prstGeom prst="rect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100"/>
            </a:pPr>
            <a:br>
              <a:rPr lang="en-US" sz="1600" dirty="0"/>
            </a:br>
            <a:r>
              <a:rPr lang="en-US" sz="1600" dirty="0"/>
              <a:t> </a:t>
            </a:r>
            <a:br>
              <a:rPr lang="en-US" sz="1600" dirty="0"/>
            </a:br>
            <a:endParaRPr lang="en-US" sz="16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334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 txBox="1">
            <a:spLocks noGrp="1"/>
          </p:cNvSpPr>
          <p:nvPr>
            <p:ph type="body" idx="1"/>
          </p:nvPr>
        </p:nvSpPr>
        <p:spPr>
          <a:xfrm>
            <a:off x="711150" y="1787450"/>
            <a:ext cx="38610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●"/>
            </a:pPr>
            <a:r>
              <a:rPr lang="it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/>
          </a:p>
        </p:txBody>
      </p:sp>
      <p:pic>
        <p:nvPicPr>
          <p:cNvPr id="276" name="Google Shape;276;p7"/>
          <p:cNvPicPr preferRelativeResize="0"/>
          <p:nvPr/>
        </p:nvPicPr>
        <p:blipFill rotWithShape="1">
          <a:blip r:embed="rId3">
            <a:alphaModFix/>
          </a:blip>
          <a:srcRect l="19997" r="20003"/>
          <a:stretch/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77" name="Google Shape;277;p7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7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7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281" name="Google Shape;281;p7"/>
          <p:cNvSpPr txBox="1">
            <a:spLocks noGrp="1"/>
          </p:cNvSpPr>
          <p:nvPr>
            <p:ph type="title"/>
          </p:nvPr>
        </p:nvSpPr>
        <p:spPr>
          <a:xfrm>
            <a:off x="711150" y="683200"/>
            <a:ext cx="3945300" cy="4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Cur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 txBox="1"/>
          <p:nvPr/>
        </p:nvSpPr>
        <p:spPr>
          <a:xfrm>
            <a:off x="-150" y="5779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it" sz="172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 with the current solutions?</a:t>
            </a:r>
            <a:endParaRPr sz="172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9"/>
          <p:cNvSpPr txBox="1"/>
          <p:nvPr/>
        </p:nvSpPr>
        <p:spPr>
          <a:xfrm>
            <a:off x="-100" y="9577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MANY FALSE POSITIVES!</a:t>
            </a:r>
            <a:endParaRPr sz="1400" b="1" i="0" u="none" strike="noStrike" cap="non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9"/>
          <p:cNvSpPr txBox="1"/>
          <p:nvPr/>
        </p:nvSpPr>
        <p:spPr>
          <a:xfrm>
            <a:off x="2778050" y="2082050"/>
            <a:ext cx="315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it" sz="172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sz="172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2324000" y="2587350"/>
            <a:ext cx="4064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AutoNum type="arabicParenR"/>
            </a:pPr>
            <a:r>
              <a:rPr lang="it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Independent comparisons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AutoNum type="arabicParenR"/>
            </a:pPr>
            <a:r>
              <a:rPr lang="it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Domain bias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AutoNum type="arabicParenR"/>
            </a:pPr>
            <a:r>
              <a:rPr lang="it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 bias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9"/>
          <p:cNvSpPr txBox="1"/>
          <p:nvPr/>
        </p:nvSpPr>
        <p:spPr>
          <a:xfrm>
            <a:off x="1810950" y="1757375"/>
            <a:ext cx="5235900" cy="2339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8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it" sz="4300"/>
              <a:t>Thank you!</a:t>
            </a:r>
            <a:endParaRPr sz="4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3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it" sz="2700" b="0"/>
              <a:t>Any questions?</a:t>
            </a:r>
            <a:endParaRPr sz="2700" b="0"/>
          </a:p>
        </p:txBody>
      </p:sp>
      <p:pic>
        <p:nvPicPr>
          <p:cNvPr id="1242" name="Google Shape;1242;p28"/>
          <p:cNvPicPr preferRelativeResize="0"/>
          <p:nvPr/>
        </p:nvPicPr>
        <p:blipFill rotWithShape="1">
          <a:blip r:embed="rId3">
            <a:alphaModFix/>
          </a:blip>
          <a:srcRect t="16401"/>
          <a:stretch/>
        </p:blipFill>
        <p:spPr>
          <a:xfrm>
            <a:off x="7543800" y="0"/>
            <a:ext cx="1600200" cy="7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1">
            <a:extLst>
              <a:ext uri="{FF2B5EF4-FFF2-40B4-BE49-F238E27FC236}">
                <a16:creationId xmlns:a16="http://schemas.microsoft.com/office/drawing/2014/main" id="{84C7CCC6-789A-6754-54C4-0F88C6705B32}"/>
              </a:ext>
            </a:extLst>
          </p:cNvPr>
          <p:cNvSpPr txBox="1"/>
          <p:nvPr/>
        </p:nvSpPr>
        <p:spPr>
          <a:xfrm>
            <a:off x="6757988" y="4474132"/>
            <a:ext cx="2386012" cy="6155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dirty="0">
                <a:latin typeface="Quicksand"/>
                <a:ea typeface="Quicksand"/>
                <a:cs typeface="Quicksand"/>
                <a:sym typeface="Quicksand"/>
              </a:rPr>
              <a:t>Information Theory for DS</a:t>
            </a:r>
            <a:r>
              <a:rPr lang="it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2023/2024</a:t>
            </a: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Google Shape;183;p1">
            <a:extLst>
              <a:ext uri="{FF2B5EF4-FFF2-40B4-BE49-F238E27FC236}">
                <a16:creationId xmlns:a16="http://schemas.microsoft.com/office/drawing/2014/main" id="{ACEABC53-A85D-317F-229A-BB9605EBB1A0}"/>
              </a:ext>
            </a:extLst>
          </p:cNvPr>
          <p:cNvSpPr txBox="1"/>
          <p:nvPr/>
        </p:nvSpPr>
        <p:spPr>
          <a:xfrm>
            <a:off x="102381" y="4422888"/>
            <a:ext cx="4779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313884 </a:t>
            </a:r>
            <a:r>
              <a:rPr lang="it" sz="1400" b="1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Hossein Khodadadi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dirty="0">
                <a:latin typeface="Quicksand"/>
                <a:ea typeface="Quicksand"/>
                <a:cs typeface="Quicksand"/>
                <a:sym typeface="Quicksand"/>
              </a:rPr>
              <a:t>123456</a:t>
            </a:r>
            <a:r>
              <a:rPr lang="it" b="1" dirty="0">
                <a:latin typeface="Quicksand"/>
                <a:ea typeface="Quicksand"/>
                <a:cs typeface="Quicksand"/>
                <a:sym typeface="Quicksand"/>
              </a:rPr>
              <a:t> Abolfazl Javidian</a:t>
            </a:r>
            <a:endParaRPr lang="it" sz="1400" b="1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4" name="Google Shape;184;p1">
            <a:extLst>
              <a:ext uri="{FF2B5EF4-FFF2-40B4-BE49-F238E27FC236}">
                <a16:creationId xmlns:a16="http://schemas.microsoft.com/office/drawing/2014/main" id="{E221CC4B-02CA-EFDD-4AD9-1BA8EF66C914}"/>
              </a:ext>
            </a:extLst>
          </p:cNvPr>
          <p:cNvSpPr txBox="1"/>
          <p:nvPr/>
        </p:nvSpPr>
        <p:spPr>
          <a:xfrm>
            <a:off x="6579394" y="4474132"/>
            <a:ext cx="2564606" cy="6155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Computational Intelligence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2023/2024</a:t>
            </a:r>
            <a:endParaRPr sz="1400" b="0" i="0" u="none" strike="noStrike" cap="non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(16:9)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Quicksand</vt:lpstr>
      <vt:lpstr>Courier New</vt:lpstr>
      <vt:lpstr>Source Sans Pro</vt:lpstr>
      <vt:lpstr>Roboto Slab</vt:lpstr>
      <vt:lpstr>Simple Light</vt:lpstr>
      <vt:lpstr>Cordelia template</vt:lpstr>
      <vt:lpstr>PowerPoint Presentation</vt:lpstr>
      <vt:lpstr>PowerPoint Presentation</vt:lpstr>
      <vt:lpstr>PowerPoint Presentation</vt:lpstr>
      <vt:lpstr>Cur</vt:lpstr>
      <vt:lpstr>PowerPoint Presentation</vt:lpstr>
      <vt:lpstr>Thank you!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hossein khodadadi</cp:lastModifiedBy>
  <cp:revision>1</cp:revision>
  <dcterms:modified xsi:type="dcterms:W3CDTF">2023-10-23T12:45:12Z</dcterms:modified>
</cp:coreProperties>
</file>