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6387" autoAdjust="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4A55F-4A8D-4E53-B7F4-4F96AFC4F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92DE0-0880-46C9-8818-6104B963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716A-001B-422E-872D-157C86B7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A0290-E228-4D2D-98B8-057D7D1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63DBF-0DAB-4569-AC36-788700B5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8D6-FF07-42D3-986A-820B2F85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8588F-443B-4ABE-95C0-981323D1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8C067-001B-4C77-BAC3-BA6059DF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0B69-A63A-423C-8041-9DF52CA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987A8-FBF1-4DFD-980E-F730CF91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8D3DF8-BF68-446C-803B-7D31FAD38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5A5520-A40C-4A2E-AB81-606D1185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9D8B1-EA17-4BEB-B613-1A9E20F6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0647A-90BE-4EA4-92BF-A86EA8B6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07AB8-50E8-4BE6-9A0C-68E80403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97D9-5BB1-45E1-BB82-C51B2A8C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D82E-BE91-492A-B835-511F659F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C6B3E-D789-4D89-AAFE-F78AB1C3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145F3-622B-47DF-BFB1-23F808BE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9BEE1-A748-40DC-BACA-0E840AC4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8A80-5A0B-4316-A1F6-46ED9891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73938-6DB5-4B8E-ABD3-2DFB01E5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732A7-40CC-4EDD-BBC2-5CB6DF20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24EB2-12E2-461C-A6D9-4967C4C1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CFC36-5193-4F60-B903-AEFC916E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CE9A6-2F10-4EC6-86B7-B9FE107B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1D348-285F-4144-8A9A-47DF345F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7E681-A4B6-4A84-9379-0BCF13C8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21090-48AD-4C68-A568-28CBD7B0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A77D4-C5FE-43A0-AA94-89EF949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9FD73-BBA3-4EE9-B405-CF773F10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4AC68-1270-457F-965B-EC7AA961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B405E-A9DA-48AC-BA72-E437CED8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57077-2B63-4377-B074-F90C6FA7A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E24E0-1BAF-4718-A764-FA40F4FAE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CAE91-15AD-4AF2-A05B-DE9E13FE1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AA3E9-FF4E-4DC9-AFFB-9688C766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49729-6CB7-4362-84BB-0E438E5F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0A9FEC-6A31-4761-A7A5-422143A8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496D-BE07-4DEE-BEA8-8D44AAB6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4C1D6-0871-4ED4-94BD-351A2F46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FD63C-E3E5-45FF-BA71-00ED6F05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D888A-9D07-4A81-8606-627CFD7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4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E9FBCE-1626-45B5-9EA6-1445F77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11235-87E4-4B78-A9B7-5CC429D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DB1CD-197F-4D53-A70E-771CC887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63BF0-CDA2-443C-9237-8136BD7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C99ED-F253-4D5F-B5D5-DA7125CE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A784F-B3F9-4327-9A4F-C9999C39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D178A-21C0-4A11-8242-ABF45CA9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DB102-D012-4873-AC78-32D90E8E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3D59-41AD-4070-B189-32A6469E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2005-78A7-4F91-9202-810E9E56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46C009-7EFE-4418-90EC-462D5367D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A2578-4250-4596-9A52-CF018FCDE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5CFC2-A7F1-4538-A54A-053E9C1A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64982-3663-4B9E-B14E-026F8A5A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91261-5E17-4938-BFF0-E816AD04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A563C1-036E-4EA7-AF66-A5818C69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A185-2D24-4C0A-81C7-CA8831797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FE8BA-33D1-490F-894F-A2F6AAAA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B6F1-3D53-4454-A2CF-85B2274D784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C45F1-4CC4-447E-8EFC-581877377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7A348-A37F-4D0C-9609-9B5642B1C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ECD6-938A-4EC2-9FD5-80DD1F87A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8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F31C20E2-DDA4-4990-A5FB-05CD712E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50127"/>
            <a:ext cx="10929788" cy="25767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9E433-7CD6-4EC1-B7D9-4323AE84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rgbClr val="FFFFFF"/>
                </a:solidFill>
              </a:rPr>
              <a:t>2017182012 </a:t>
            </a:r>
            <a:r>
              <a:rPr lang="ko-KR" altLang="en-US" sz="1800">
                <a:solidFill>
                  <a:srgbClr val="FFFFFF"/>
                </a:solidFill>
              </a:rPr>
              <a:t>김호진</a:t>
            </a:r>
          </a:p>
        </p:txBody>
      </p:sp>
    </p:spTree>
    <p:extLst>
      <p:ext uri="{BB962C8B-B14F-4D97-AF65-F5344CB8AC3E}">
        <p14:creationId xmlns:p14="http://schemas.microsoft.com/office/powerpoint/2010/main" val="27058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A960D-7FF6-44C8-ABCE-CAFFDD7F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05057-F405-4886-A9C0-9401279E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/>
          <a:lstStyle/>
          <a:p>
            <a:r>
              <a:rPr lang="ko-KR" altLang="en-US" dirty="0"/>
              <a:t>강해져서 보스를 물리치자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sao boss raidì ëí ì´ë¯¸ì§ ê²ìê²°ê³¼">
            <a:extLst>
              <a:ext uri="{FF2B5EF4-FFF2-40B4-BE49-F238E27FC236}">
                <a16:creationId xmlns:a16="http://schemas.microsoft.com/office/drawing/2014/main" id="{6E733216-FAAE-49D0-8FFD-B6E7F653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40" y="2367983"/>
            <a:ext cx="5194699" cy="26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CC6B3-91FC-43FE-AB17-6C43B07199C5}"/>
              </a:ext>
            </a:extLst>
          </p:cNvPr>
          <p:cNvSpPr txBox="1"/>
          <p:nvPr/>
        </p:nvSpPr>
        <p:spPr>
          <a:xfrm>
            <a:off x="838200" y="5544457"/>
            <a:ext cx="932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필드를 돌아다니며 몬스터를 만나 점차 강해진다</a:t>
            </a:r>
            <a:r>
              <a:rPr lang="en-US" altLang="ko-KR" dirty="0"/>
              <a:t>.</a:t>
            </a:r>
          </a:p>
        </p:txBody>
      </p:sp>
      <p:pic>
        <p:nvPicPr>
          <p:cNvPr id="6" name="Picture 8" descr="final fantasy 1 battleì ëí ì´ë¯¸ì§ ê²ìê²°ê³¼">
            <a:extLst>
              <a:ext uri="{FF2B5EF4-FFF2-40B4-BE49-F238E27FC236}">
                <a16:creationId xmlns:a16="http://schemas.microsoft.com/office/drawing/2014/main" id="{DBCB7D81-127C-4136-8F38-FC10B702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13" y="2577646"/>
            <a:ext cx="327183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698C54-414A-4242-ACD0-ADD35560F1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개발 범위</a:t>
            </a: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9576C22-BC84-4E57-98EC-49D5C2046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56826"/>
              </p:ext>
            </p:extLst>
          </p:nvPr>
        </p:nvGraphicFramePr>
        <p:xfrm>
          <a:off x="1088707" y="1825625"/>
          <a:ext cx="10014588" cy="4515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043">
                  <a:extLst>
                    <a:ext uri="{9D8B030D-6E8A-4147-A177-3AD203B41FA5}">
                      <a16:colId xmlns:a16="http://schemas.microsoft.com/office/drawing/2014/main" val="1968450369"/>
                    </a:ext>
                  </a:extLst>
                </a:gridCol>
                <a:gridCol w="4503132">
                  <a:extLst>
                    <a:ext uri="{9D8B030D-6E8A-4147-A177-3AD203B41FA5}">
                      <a16:colId xmlns:a16="http://schemas.microsoft.com/office/drawing/2014/main" val="591367457"/>
                    </a:ext>
                  </a:extLst>
                </a:gridCol>
                <a:gridCol w="4403413">
                  <a:extLst>
                    <a:ext uri="{9D8B030D-6E8A-4147-A177-3AD203B41FA5}">
                      <a16:colId xmlns:a16="http://schemas.microsoft.com/office/drawing/2014/main" val="2949635524"/>
                    </a:ext>
                  </a:extLst>
                </a:gridCol>
              </a:tblGrid>
              <a:tr h="30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내용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최소 범위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추가 범위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781474714"/>
                  </a:ext>
                </a:extLst>
              </a:tr>
              <a:tr h="5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캐릭터</a:t>
                      </a:r>
                      <a:endParaRPr lang="en-US" altLang="ko-KR" sz="1300" b="1"/>
                    </a:p>
                    <a:p>
                      <a:pPr algn="ctr" latinLnBrk="1"/>
                      <a:r>
                        <a:rPr lang="ko-KR" altLang="en-US" sz="1300" b="1"/>
                        <a:t>컨트롤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/>
                        <a:t>4</a:t>
                      </a:r>
                      <a:r>
                        <a:rPr lang="ko-KR" altLang="en-US" sz="1300" b="1"/>
                        <a:t>방향 이동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키보드 방향키로 이동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마우스를 이용하여 포인트 한곳까지 자동이동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423244833"/>
                  </a:ext>
                </a:extLst>
              </a:tr>
              <a:tr h="5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캐릭터</a:t>
                      </a:r>
                      <a:endParaRPr lang="en-US" altLang="ko-KR" sz="1300" b="1"/>
                    </a:p>
                    <a:p>
                      <a:pPr algn="ctr" latinLnBrk="1"/>
                      <a:r>
                        <a:rPr lang="ko-KR" altLang="en-US" sz="1300" b="1"/>
                        <a:t>기술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탱커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힐러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딜러 세개의 직업군으로 나누어 스킬 셋을 제공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기술은 전투 중에 마나 같은 자원을 소모하여 사용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전투시 게이지를 모아서 쓸 수 있는 필살기 추가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필살기의 효과는 쓰는 캐릭터에 따라 달라짐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4142488562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맵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일반필드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개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던전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개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마을 </a:t>
                      </a:r>
                      <a:r>
                        <a:rPr lang="en-US" altLang="ko-KR" sz="1300" b="1"/>
                        <a:t>1</a:t>
                      </a:r>
                      <a:r>
                        <a:rPr lang="ko-KR" altLang="en-US" sz="1300" b="1"/>
                        <a:t>개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더 많은 맵과 던전의 추가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2175944805"/>
                  </a:ext>
                </a:extLst>
              </a:tr>
              <a:tr h="5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적 </a:t>
                      </a:r>
                      <a:r>
                        <a:rPr lang="en-US" altLang="ko-KR" sz="1300" b="1"/>
                        <a:t>AI</a:t>
                      </a:r>
                      <a:endParaRPr lang="ko-KR" altLang="en-US" sz="1300" b="1"/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어그로 수치에 따라 제일 위협적인 적 공격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힐 스킬이 있을 경우 체력이 위험한 아군을 치료함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각종 특수 상태이상 상태 추가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1896511063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난이도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몬스터의 레벨이 올라갈 수록 체력과 공격력 증가</a:t>
                      </a:r>
                      <a:endParaRPr lang="en-US" altLang="ko-KR" sz="1300" b="1"/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특정 조건이 아니면 데미지를 받지않는 적 추가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009905352"/>
                  </a:ext>
                </a:extLst>
              </a:tr>
              <a:tr h="1106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게임기능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전투시 사용하는 기술에 따라 몬스터에 적용되는 어그로 수치가 변화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전투 승리 시 경험치와 골드 획득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스킬과 아이템은 상점에서 골드로 구입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레벨 업 할 때마다 주어지는 포인트로 캐릭터 능력치 상승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배운 스킬들을 조합하여 새로운 스킬 제작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각 캐릭터들이 특정 스킬을 사용할 경우 콤보공격 추가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플레이 중에 달성 할 수 있는 업적추가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187242858"/>
                  </a:ext>
                </a:extLst>
              </a:tr>
              <a:tr h="30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사운드</a:t>
                      </a:r>
                    </a:p>
                  </a:txBody>
                  <a:tcPr marL="75109" marR="75109" marT="37555" marB="37555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스킬 효과음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아이템 사용소리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피격소리 등 약 </a:t>
                      </a:r>
                      <a:r>
                        <a:rPr lang="en-US" altLang="ko-KR" sz="1300" b="1"/>
                        <a:t>3</a:t>
                      </a:r>
                      <a:r>
                        <a:rPr lang="ko-KR" altLang="en-US" sz="1300" b="1"/>
                        <a:t>종이상</a:t>
                      </a:r>
                    </a:p>
                  </a:txBody>
                  <a:tcPr marL="75109" marR="75109" marT="37555" marB="3755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23710"/>
                  </a:ext>
                </a:extLst>
              </a:tr>
              <a:tr h="5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애니메이션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공격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달리기</a:t>
                      </a:r>
                      <a:r>
                        <a:rPr lang="en-US" altLang="ko-KR" sz="1300" b="1"/>
                        <a:t>, </a:t>
                      </a:r>
                      <a:r>
                        <a:rPr lang="ko-KR" altLang="en-US" sz="1300" b="1"/>
                        <a:t>걷기 등 약 </a:t>
                      </a:r>
                      <a:r>
                        <a:rPr lang="en-US" altLang="ko-KR" sz="1300" b="1"/>
                        <a:t>3</a:t>
                      </a:r>
                      <a:r>
                        <a:rPr lang="ko-KR" altLang="en-US" sz="1300" b="1"/>
                        <a:t>종이상</a:t>
                      </a:r>
                    </a:p>
                  </a:txBody>
                  <a:tcPr marL="75109" marR="75109" marT="37555" marB="3755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/>
                        <a:t>각 스킬 별로 모션 추가</a:t>
                      </a:r>
                      <a:endParaRPr lang="en-US" altLang="ko-KR" sz="1300" b="1"/>
                    </a:p>
                    <a:p>
                      <a:pPr latinLnBrk="1"/>
                      <a:r>
                        <a:rPr lang="ko-KR" altLang="en-US" sz="1300" b="1"/>
                        <a:t>현재 상태에 따라 다른 </a:t>
                      </a:r>
                      <a:r>
                        <a:rPr lang="en-US" altLang="ko-KR" sz="1300" b="1"/>
                        <a:t>idle</a:t>
                      </a:r>
                      <a:r>
                        <a:rPr lang="ko-KR" altLang="en-US" sz="1300" b="1"/>
                        <a:t>모션 추가</a:t>
                      </a:r>
                    </a:p>
                  </a:txBody>
                  <a:tcPr marL="75109" marR="75109" marT="37555" marB="37555" anchor="ctr"/>
                </a:tc>
                <a:extLst>
                  <a:ext uri="{0D108BD9-81ED-4DB2-BD59-A6C34878D82A}">
                    <a16:rowId xmlns:a16="http://schemas.microsoft.com/office/drawing/2014/main" val="39480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42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F950-6B17-472F-A5AE-A7375358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개발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47797DE-9006-430B-AEF9-B52692177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76124"/>
              </p:ext>
            </p:extLst>
          </p:nvPr>
        </p:nvGraphicFramePr>
        <p:xfrm>
          <a:off x="1361710" y="1825625"/>
          <a:ext cx="9468580" cy="4351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10">
                  <a:extLst>
                    <a:ext uri="{9D8B030D-6E8A-4147-A177-3AD203B41FA5}">
                      <a16:colId xmlns:a16="http://schemas.microsoft.com/office/drawing/2014/main" val="208900784"/>
                    </a:ext>
                  </a:extLst>
                </a:gridCol>
                <a:gridCol w="943368">
                  <a:extLst>
                    <a:ext uri="{9D8B030D-6E8A-4147-A177-3AD203B41FA5}">
                      <a16:colId xmlns:a16="http://schemas.microsoft.com/office/drawing/2014/main" val="3404085193"/>
                    </a:ext>
                  </a:extLst>
                </a:gridCol>
                <a:gridCol w="7537802">
                  <a:extLst>
                    <a:ext uri="{9D8B030D-6E8A-4147-A177-3AD203B41FA5}">
                      <a16:colId xmlns:a16="http://schemas.microsoft.com/office/drawing/2014/main" val="1422048761"/>
                    </a:ext>
                  </a:extLst>
                </a:gridCol>
              </a:tblGrid>
              <a:tr h="2975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1</a:t>
                      </a:r>
                      <a:r>
                        <a:rPr lang="ko-KR" altLang="en-US" sz="1200" b="1"/>
                        <a:t>주차</a:t>
                      </a:r>
                      <a:endParaRPr lang="en-US" altLang="ko-KR" sz="1200" b="1"/>
                    </a:p>
                    <a:p>
                      <a:pPr algn="ctr" latinLnBrk="1"/>
                      <a:r>
                        <a:rPr lang="en-US" altLang="ko-KR" sz="1200" b="1"/>
                        <a:t>(10</a:t>
                      </a:r>
                      <a:r>
                        <a:rPr lang="ko-KR" altLang="en-US" sz="1200" b="1"/>
                        <a:t>월 </a:t>
                      </a:r>
                      <a:r>
                        <a:rPr lang="en-US" altLang="ko-KR" sz="1200" b="1"/>
                        <a:t>1~)</a:t>
                      </a:r>
                      <a:endParaRPr lang="ko-KR" altLang="en-US" sz="1200" b="1"/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계획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리소스 수집</a:t>
                      </a:r>
                      <a:r>
                        <a:rPr lang="en-US" altLang="ko-KR" sz="1200" b="1"/>
                        <a:t> </a:t>
                      </a:r>
                      <a:r>
                        <a:rPr lang="ko-KR" altLang="en-US" sz="1200" b="1"/>
                        <a:t>및</a:t>
                      </a:r>
                      <a:r>
                        <a:rPr lang="en-US" altLang="ko-KR" sz="1200" b="1"/>
                        <a:t> </a:t>
                      </a:r>
                      <a:r>
                        <a:rPr lang="ko-KR" altLang="en-US" sz="1200" b="1"/>
                        <a:t>각 직업의 스킬들 계획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2732033229"/>
                  </a:ext>
                </a:extLst>
              </a:tr>
              <a:tr h="297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결과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(100%) </a:t>
                      </a:r>
                      <a:r>
                        <a:rPr lang="ko-KR" altLang="en-US" sz="1200" b="1"/>
                        <a:t>리소스 수집 완료</a:t>
                      </a:r>
                      <a:r>
                        <a:rPr lang="en-US" altLang="ko-KR" sz="1200" b="1"/>
                        <a:t>, </a:t>
                      </a:r>
                      <a:r>
                        <a:rPr lang="ko-KR" altLang="en-US" sz="1200" b="1"/>
                        <a:t>각 직업 스킬 계획 완료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362632721"/>
                  </a:ext>
                </a:extLst>
              </a:tr>
              <a:tr h="2975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2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계획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기본적인 맵 구현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1932008683"/>
                  </a:ext>
                </a:extLst>
              </a:tr>
              <a:tr h="297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결과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(100%) </a:t>
                      </a:r>
                      <a:r>
                        <a:rPr lang="ko-KR" altLang="en-US" sz="1200" b="1"/>
                        <a:t>일반필드 </a:t>
                      </a:r>
                      <a:r>
                        <a:rPr lang="en-US" altLang="ko-KR" sz="1200" b="1"/>
                        <a:t>1</a:t>
                      </a:r>
                      <a:r>
                        <a:rPr lang="ko-KR" altLang="en-US" sz="1200" b="1"/>
                        <a:t>종</a:t>
                      </a:r>
                      <a:r>
                        <a:rPr lang="en-US" altLang="ko-KR" sz="1200" b="1"/>
                        <a:t>, </a:t>
                      </a:r>
                      <a:r>
                        <a:rPr lang="ko-KR" altLang="en-US" sz="1200" b="1"/>
                        <a:t>던전 </a:t>
                      </a:r>
                      <a:r>
                        <a:rPr lang="en-US" altLang="ko-KR" sz="1200" b="1"/>
                        <a:t>1</a:t>
                      </a:r>
                      <a:r>
                        <a:rPr lang="ko-KR" altLang="en-US" sz="1200" b="1"/>
                        <a:t>종 구현 완료</a:t>
                      </a:r>
                      <a:r>
                        <a:rPr lang="en-US" altLang="ko-KR" sz="1200" b="1"/>
                        <a:t>, </a:t>
                      </a:r>
                      <a:r>
                        <a:rPr lang="ko-KR" altLang="en-US" sz="1200" b="1"/>
                        <a:t>맵 이동 가능 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1410112487"/>
                  </a:ext>
                </a:extLst>
              </a:tr>
              <a:tr h="2975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3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계획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아이템을 사고 팔 수 있는 상점이 있는 마을을 구현한다</a:t>
                      </a:r>
                      <a:r>
                        <a:rPr lang="en-US" altLang="ko-KR" sz="1200" b="1"/>
                        <a:t>.</a:t>
                      </a:r>
                      <a:endParaRPr lang="ko-KR" altLang="en-US" sz="1200" b="1"/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417408690"/>
                  </a:ext>
                </a:extLst>
              </a:tr>
              <a:tr h="297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결과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(50%) </a:t>
                      </a:r>
                      <a:r>
                        <a:rPr lang="ko-KR" altLang="en-US" sz="1200" b="1"/>
                        <a:t>마을 구현 완료</a:t>
                      </a:r>
                      <a:r>
                        <a:rPr lang="en-US" altLang="ko-KR" sz="1200" b="1"/>
                        <a:t>, </a:t>
                      </a:r>
                      <a:r>
                        <a:rPr lang="ko-KR" altLang="en-US" sz="1200" b="1"/>
                        <a:t>상점 미구현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368366018"/>
                  </a:ext>
                </a:extLst>
              </a:tr>
              <a:tr h="4834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4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계획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기본적인 공격과 스킬 사용 구현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 err="1"/>
                        <a:t>어그로</a:t>
                      </a:r>
                      <a:r>
                        <a:rPr lang="ko-KR" altLang="en-US" sz="1200" b="1" dirty="0"/>
                        <a:t> 시스템 구현</a:t>
                      </a:r>
                      <a:endParaRPr lang="en-US" altLang="ko-KR" sz="1200" b="1" dirty="0"/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2902016399"/>
                  </a:ext>
                </a:extLst>
              </a:tr>
              <a:tr h="297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결과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(100%) </a:t>
                      </a:r>
                      <a:r>
                        <a:rPr lang="ko-KR" altLang="en-US" sz="1200" b="1" dirty="0"/>
                        <a:t>전투시 적 공격 가능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적이 </a:t>
                      </a:r>
                      <a:r>
                        <a:rPr lang="ko-KR" altLang="en-US" sz="1200" b="1" dirty="0" err="1"/>
                        <a:t>어그로</a:t>
                      </a:r>
                      <a:r>
                        <a:rPr lang="ko-KR" altLang="en-US" sz="1200" b="1" dirty="0"/>
                        <a:t> 수치에 따라 타겟을 변경</a:t>
                      </a:r>
                      <a:endParaRPr lang="en-US" altLang="ko-KR" sz="1200" b="1" dirty="0"/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3839061364"/>
                  </a:ext>
                </a:extLst>
              </a:tr>
              <a:tr h="2975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5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계획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타이틀 화면제작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저장하기 불러오기 구현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1682170694"/>
                  </a:ext>
                </a:extLst>
              </a:tr>
              <a:tr h="297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결과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(50%) </a:t>
                      </a:r>
                      <a:r>
                        <a:rPr lang="ko-KR" altLang="en-US" sz="1200" b="1" dirty="0"/>
                        <a:t>저장하기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불러오기 </a:t>
                      </a:r>
                      <a:r>
                        <a:rPr lang="ko-KR" altLang="en-US" sz="1200" b="1" dirty="0" err="1"/>
                        <a:t>미구현</a:t>
                      </a:r>
                      <a:endParaRPr lang="ko-KR" altLang="en-US" sz="1200" b="1" dirty="0"/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1003695536"/>
                  </a:ext>
                </a:extLst>
              </a:tr>
              <a:tr h="297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6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세부 스킬 구현</a:t>
                      </a:r>
                      <a:endParaRPr lang="en-US" altLang="ko-KR" sz="1200" b="1" dirty="0"/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680629248"/>
                  </a:ext>
                </a:extLst>
              </a:tr>
              <a:tr h="297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7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최종보스 제작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1960978744"/>
                  </a:ext>
                </a:extLst>
              </a:tr>
              <a:tr h="297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8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/>
                        <a:t>밸런스 조정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592098897"/>
                  </a:ext>
                </a:extLst>
              </a:tr>
              <a:tr h="297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9</a:t>
                      </a:r>
                      <a:r>
                        <a:rPr lang="ko-KR" altLang="en-US" sz="1200" b="1"/>
                        <a:t>주차</a:t>
                      </a:r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marL="79695" marR="79695" marT="39847" marB="3984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마지막 버그테스트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제출</a:t>
                      </a:r>
                    </a:p>
                  </a:txBody>
                  <a:tcPr marL="79695" marR="79695" marT="39847" marB="39847" anchor="ctr"/>
                </a:tc>
                <a:extLst>
                  <a:ext uri="{0D108BD9-81ED-4DB2-BD59-A6C34878D82A}">
                    <a16:rowId xmlns:a16="http://schemas.microsoft.com/office/drawing/2014/main" val="159341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1904-9514-4431-8813-8921675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263135"/>
            <a:ext cx="9382125" cy="60317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5" name="내용 개체 틀 4" descr="스크린샷, 하늘이(가) 표시된 사진&#10;&#10;자동 생성된 설명">
            <a:extLst>
              <a:ext uri="{FF2B5EF4-FFF2-40B4-BE49-F238E27FC236}">
                <a16:creationId xmlns:a16="http://schemas.microsoft.com/office/drawing/2014/main" id="{6EDDFA14-EFF7-47B5-859F-05BC4CB5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2" y="866311"/>
            <a:ext cx="8251771" cy="54266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ED149-D316-47EA-97C9-97D3BFA9B46C}"/>
              </a:ext>
            </a:extLst>
          </p:cNvPr>
          <p:cNvSpPr txBox="1"/>
          <p:nvPr/>
        </p:nvSpPr>
        <p:spPr>
          <a:xfrm>
            <a:off x="4723604" y="6410198"/>
            <a:ext cx="274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저장소 변경 이전 그래프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3D986-95D3-4F9D-A184-3B4C6A0430AA}"/>
              </a:ext>
            </a:extLst>
          </p:cNvPr>
          <p:cNvSpPr txBox="1"/>
          <p:nvPr/>
        </p:nvSpPr>
        <p:spPr>
          <a:xfrm>
            <a:off x="4723604" y="6410198"/>
            <a:ext cx="274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저장소 변경 이후 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01F97-7735-447C-A99F-3032AFC2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12" y="866311"/>
            <a:ext cx="8051283" cy="51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358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게임 컨셉</vt:lpstr>
      <vt:lpstr>PowerPoint 프레젠테이션</vt:lpstr>
      <vt:lpstr>개발 상황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김호진</dc:creator>
  <cp:lastModifiedBy>김호진</cp:lastModifiedBy>
  <cp:revision>5</cp:revision>
  <dcterms:created xsi:type="dcterms:W3CDTF">2018-11-05T09:17:51Z</dcterms:created>
  <dcterms:modified xsi:type="dcterms:W3CDTF">2018-11-05T10:40:02Z</dcterms:modified>
</cp:coreProperties>
</file>