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1677E-F0FB-422A-A907-E02148078A7D}" v="4013" dt="2018-09-26T07:18:35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128" autoAdjust="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5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9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7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7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6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3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0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1A21E0-30E9-4E42-87F7-EBC858D1586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582F-1B69-4935-A4D4-68BC5D93A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1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D319B-4C45-4CEE-BB2D-70D1526B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– 1</a:t>
            </a:r>
            <a:r>
              <a:rPr lang="ko-KR" altLang="en-US" dirty="0" err="1"/>
              <a:t>차발표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0B086-1599-4C1E-8F7A-DA05E76DB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2017182012 </a:t>
            </a:r>
            <a:r>
              <a:rPr lang="ko-KR" altLang="en-US" dirty="0"/>
              <a:t>김호진</a:t>
            </a:r>
          </a:p>
        </p:txBody>
      </p:sp>
    </p:spTree>
    <p:extLst>
      <p:ext uri="{BB962C8B-B14F-4D97-AF65-F5344CB8AC3E}">
        <p14:creationId xmlns:p14="http://schemas.microsoft.com/office/powerpoint/2010/main" val="2263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6A903-9289-49CC-B043-69402E7F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2E738-F857-498C-B6F3-8F7D6E24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Concept : </a:t>
            </a:r>
            <a:r>
              <a:rPr lang="ko-KR" altLang="en-US" dirty="0"/>
              <a:t>강해져서 보스를 무찌른다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몬스터를 잡고 강해져서 마지막에 최종보스를 물리쳐야 됨</a:t>
            </a:r>
            <a:endParaRPr lang="en-US" altLang="ko-KR" dirty="0"/>
          </a:p>
          <a:p>
            <a:r>
              <a:rPr lang="ko-KR" altLang="en-US" dirty="0"/>
              <a:t>보스를 잡기위해선 여러 번 트라이 해가면서 최선의 공략법을 알아야 됨</a:t>
            </a:r>
          </a:p>
        </p:txBody>
      </p:sp>
    </p:spTree>
    <p:extLst>
      <p:ext uri="{BB962C8B-B14F-4D97-AF65-F5344CB8AC3E}">
        <p14:creationId xmlns:p14="http://schemas.microsoft.com/office/powerpoint/2010/main" val="37283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0FF37-86FD-4F87-B51F-1D040CBD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1" y="48613"/>
            <a:ext cx="9091863" cy="5228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D89752-21FF-4E2B-94E7-11125B427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510430"/>
              </p:ext>
            </p:extLst>
          </p:nvPr>
        </p:nvGraphicFramePr>
        <p:xfrm>
          <a:off x="1" y="571500"/>
          <a:ext cx="12192000" cy="6286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958">
                  <a:extLst>
                    <a:ext uri="{9D8B030D-6E8A-4147-A177-3AD203B41FA5}">
                      <a16:colId xmlns:a16="http://schemas.microsoft.com/office/drawing/2014/main" val="1968450369"/>
                    </a:ext>
                  </a:extLst>
                </a:gridCol>
                <a:gridCol w="5482221">
                  <a:extLst>
                    <a:ext uri="{9D8B030D-6E8A-4147-A177-3AD203B41FA5}">
                      <a16:colId xmlns:a16="http://schemas.microsoft.com/office/drawing/2014/main" val="591367457"/>
                    </a:ext>
                  </a:extLst>
                </a:gridCol>
                <a:gridCol w="5360821">
                  <a:extLst>
                    <a:ext uri="{9D8B030D-6E8A-4147-A177-3AD203B41FA5}">
                      <a16:colId xmlns:a16="http://schemas.microsoft.com/office/drawing/2014/main" val="2949635524"/>
                    </a:ext>
                  </a:extLst>
                </a:gridCol>
              </a:tblGrid>
              <a:tr h="342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추가 범위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474714"/>
                  </a:ext>
                </a:extLst>
              </a:tr>
              <a:tr h="62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방향 이동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키보드 방향키로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마우스를 이용하여 포인트 한곳까지 자동이동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244833"/>
                  </a:ext>
                </a:extLst>
              </a:tr>
              <a:tr h="616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탱커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 err="1"/>
                        <a:t>힐러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딜러 세개의 직업군으로 나누어 스킬 셋을 제공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기술은 전투 중에 마나 같은 자원을 소모하여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전투시 게이지를 모아서 쓸 수 있는 </a:t>
                      </a:r>
                      <a:r>
                        <a:rPr lang="ko-KR" altLang="en-US" sz="1600" b="1" dirty="0" err="1"/>
                        <a:t>필살기</a:t>
                      </a:r>
                      <a:r>
                        <a:rPr lang="ko-KR" altLang="en-US" sz="1600" b="1" dirty="0"/>
                        <a:t> 추가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필살기의 효과는 쓰는 캐릭터에 따라 달라짐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488562"/>
                  </a:ext>
                </a:extLst>
              </a:tr>
              <a:tr h="870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개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초원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바다</a:t>
                      </a:r>
                      <a:r>
                        <a:rPr lang="en-US" altLang="ko-KR" sz="16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던전 </a:t>
                      </a:r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개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마을 </a:t>
                      </a:r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더 많은 </a:t>
                      </a:r>
                      <a:r>
                        <a:rPr lang="ko-KR" altLang="en-US" sz="1600" b="1" dirty="0" err="1"/>
                        <a:t>맵과</a:t>
                      </a:r>
                      <a:r>
                        <a:rPr lang="ko-KR" altLang="en-US" sz="1600" b="1" dirty="0"/>
                        <a:t> 던전의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944805"/>
                  </a:ext>
                </a:extLst>
              </a:tr>
              <a:tr h="616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적 </a:t>
                      </a:r>
                      <a:r>
                        <a:rPr lang="en-US" altLang="ko-KR" sz="1600" b="1" dirty="0"/>
                        <a:t>AI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랜덤으로 공격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 err="1"/>
                        <a:t>어그로</a:t>
                      </a:r>
                      <a:r>
                        <a:rPr lang="ko-KR" altLang="en-US" sz="1600" b="1" dirty="0"/>
                        <a:t> 수치에 따라 제일 위협적인 적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힐 스킬이 있을 경우 체력이 위험한 아군을 치료함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각종 특수 상태이상 상태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110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몬스터의 레벨이 올라갈 수록 체력과 공격력 증가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특정 조건이 아니면 데미지를 받지않는 적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905352"/>
                  </a:ext>
                </a:extLst>
              </a:tr>
              <a:tr h="1631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전투시 사용하는 기술에 따라 몬스터에 적용되는 </a:t>
                      </a:r>
                      <a:r>
                        <a:rPr lang="ko-KR" altLang="en-US" sz="1600" b="1" dirty="0" err="1"/>
                        <a:t>어그로</a:t>
                      </a:r>
                      <a:r>
                        <a:rPr lang="ko-KR" altLang="en-US" sz="1600" b="1" dirty="0"/>
                        <a:t> 수치가 변화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전투 승리 시 경험치와 골드 획득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스킬과 아이템은 상점에서 골드로 구입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레벨 업 할 때마다 주어지는 포인트로 캐릭터 능력치 상승 가능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공격력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방어력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배운 스킬들을 조합하여 새로운 스킬 제작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각 캐릭터들이 특정 스킬을 사용할 경우 </a:t>
                      </a:r>
                      <a:r>
                        <a:rPr lang="ko-KR" altLang="en-US" sz="1600" b="1" dirty="0" err="1"/>
                        <a:t>콤보공격</a:t>
                      </a:r>
                      <a:r>
                        <a:rPr lang="ko-KR" altLang="en-US" sz="1600" b="1" dirty="0"/>
                        <a:t> 추가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플레이 중에 달성 할 수 있는 업적추가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42858"/>
                  </a:ext>
                </a:extLst>
              </a:tr>
              <a:tr h="433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스킬 효과음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아이템 사용소리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피격소리 등 약 </a:t>
                      </a: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종이상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23710"/>
                  </a:ext>
                </a:extLst>
              </a:tr>
              <a:tr h="720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공격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달리기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걷기 등 약 </a:t>
                      </a: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종이상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각 스킬 별로 모션 추가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현재 상태에 따라 다른 </a:t>
                      </a:r>
                      <a:r>
                        <a:rPr lang="en-US" altLang="ko-KR" sz="1600" b="1" dirty="0"/>
                        <a:t>idle</a:t>
                      </a:r>
                      <a:r>
                        <a:rPr lang="ko-KR" altLang="en-US" sz="1600" b="1" dirty="0"/>
                        <a:t>모션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0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5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5AC60-BB3B-482B-9366-70920EF2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예상 게임 실행 흐름</a:t>
            </a:r>
          </a:p>
        </p:txBody>
      </p:sp>
      <p:pic>
        <p:nvPicPr>
          <p:cNvPr id="1028" name="Picture 4" descr="final fantasy 1 gbaì ëí ì´ë¯¸ì§ ê²ìê²°ê³¼">
            <a:extLst>
              <a:ext uri="{FF2B5EF4-FFF2-40B4-BE49-F238E27FC236}">
                <a16:creationId xmlns:a16="http://schemas.microsoft.com/office/drawing/2014/main" id="{477784E4-E0C8-4EE3-B7A5-2E8712E1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57" y="509608"/>
            <a:ext cx="327183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al fantasy 1 battleì ëí ì´ë¯¸ì§ ê²ìê²°ê³¼">
            <a:extLst>
              <a:ext uri="{FF2B5EF4-FFF2-40B4-BE49-F238E27FC236}">
                <a16:creationId xmlns:a16="http://schemas.microsoft.com/office/drawing/2014/main" id="{F1F22FEC-62DD-455F-818D-0DCD8DEC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01" y="3949700"/>
            <a:ext cx="327183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개체이(가) 표시된 사진&#10;&#10;매우 낮은 신뢰도로 생성된 설명">
            <a:extLst>
              <a:ext uri="{FF2B5EF4-FFF2-40B4-BE49-F238E27FC236}">
                <a16:creationId xmlns:a16="http://schemas.microsoft.com/office/drawing/2014/main" id="{CC697BAF-CEF7-489C-991C-622E5A8EDF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06" y="2266950"/>
            <a:ext cx="3041750" cy="2181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43070-01F7-44A5-BC53-800C92EA9191}"/>
              </a:ext>
            </a:extLst>
          </p:cNvPr>
          <p:cNvSpPr txBox="1"/>
          <p:nvPr/>
        </p:nvSpPr>
        <p:spPr>
          <a:xfrm>
            <a:off x="1601240" y="4581525"/>
            <a:ext cx="28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CE205-FDF0-4C80-8836-CBFD411355FD}"/>
              </a:ext>
            </a:extLst>
          </p:cNvPr>
          <p:cNvSpPr txBox="1"/>
          <p:nvPr/>
        </p:nvSpPr>
        <p:spPr>
          <a:xfrm>
            <a:off x="6442635" y="2713574"/>
            <a:ext cx="28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탐험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90517-9160-45EF-A2AC-B38A3B1A8943}"/>
              </a:ext>
            </a:extLst>
          </p:cNvPr>
          <p:cNvSpPr txBox="1"/>
          <p:nvPr/>
        </p:nvSpPr>
        <p:spPr>
          <a:xfrm>
            <a:off x="6482804" y="6260624"/>
            <a:ext cx="28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9DC74A0-F97E-4BF2-88B5-18F7D91E83B3}"/>
              </a:ext>
            </a:extLst>
          </p:cNvPr>
          <p:cNvSpPr/>
          <p:nvPr/>
        </p:nvSpPr>
        <p:spPr>
          <a:xfrm rot="19580969">
            <a:off x="4747104" y="2534757"/>
            <a:ext cx="1107728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20C4525-F0A1-4834-8617-6ACA10EEA352}"/>
              </a:ext>
            </a:extLst>
          </p:cNvPr>
          <p:cNvSpPr/>
          <p:nvPr/>
        </p:nvSpPr>
        <p:spPr>
          <a:xfrm rot="5400000">
            <a:off x="8374585" y="3109171"/>
            <a:ext cx="1002340" cy="422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1DE3D2D3-6677-4D9D-8BA0-31BDB3EC6856}"/>
              </a:ext>
            </a:extLst>
          </p:cNvPr>
          <p:cNvSpPr/>
          <p:nvPr/>
        </p:nvSpPr>
        <p:spPr>
          <a:xfrm rot="5400000" flipH="1">
            <a:off x="9919759" y="2519979"/>
            <a:ext cx="1791490" cy="149861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9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217C55-FAD9-4B69-B13C-BF123D4024C6}"/>
              </a:ext>
            </a:extLst>
          </p:cNvPr>
          <p:cNvGrpSpPr/>
          <p:nvPr/>
        </p:nvGrpSpPr>
        <p:grpSpPr>
          <a:xfrm>
            <a:off x="3275445" y="1325563"/>
            <a:ext cx="4343400" cy="4345379"/>
            <a:chOff x="3315190" y="1454958"/>
            <a:chExt cx="4343400" cy="4345379"/>
          </a:xfrm>
        </p:grpSpPr>
        <p:graphicFrame>
          <p:nvGraphicFramePr>
            <p:cNvPr id="12" name="개체 11">
              <a:extLst>
                <a:ext uri="{FF2B5EF4-FFF2-40B4-BE49-F238E27FC236}">
                  <a16:creationId xmlns:a16="http://schemas.microsoft.com/office/drawing/2014/main" id="{5AD2B8FB-6B2A-421A-85C6-3A9FD303E8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8539241"/>
                </p:ext>
              </p:extLst>
            </p:nvPr>
          </p:nvGraphicFramePr>
          <p:xfrm>
            <a:off x="3626164" y="1454958"/>
            <a:ext cx="3977493" cy="3875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Image" r:id="rId6" imgW="6463440" imgH="6298200" progId="Photoshop.Image.13">
                    <p:embed/>
                  </p:oleObj>
                </mc:Choice>
                <mc:Fallback>
                  <p:oleObj name="Image" r:id="rId6" imgW="6463440" imgH="6298200" progId="Photoshop.Image.13">
                    <p:embed/>
                    <p:pic>
                      <p:nvPicPr>
                        <p:cNvPr id="12" name="개체 11">
                          <a:extLst>
                            <a:ext uri="{FF2B5EF4-FFF2-40B4-BE49-F238E27FC236}">
                              <a16:creationId xmlns:a16="http://schemas.microsoft.com/office/drawing/2014/main" id="{5AD2B8FB-6B2A-421A-85C6-3A9FD303E8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26164" y="1454958"/>
                          <a:ext cx="3977493" cy="38758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610DA3-031D-4DE5-BC39-E3BDD82DBB88}"/>
                </a:ext>
              </a:extLst>
            </p:cNvPr>
            <p:cNvSpPr txBox="1"/>
            <p:nvPr/>
          </p:nvSpPr>
          <p:spPr>
            <a:xfrm>
              <a:off x="3315190" y="5338672"/>
              <a:ext cx="43434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강해져서 마지막 보스를 잡자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49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2C253-5A1C-4C10-881A-FDEEC089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3162300" cy="4064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A6198F6-4159-414E-9690-44FDB7138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751653"/>
              </p:ext>
            </p:extLst>
          </p:nvPr>
        </p:nvGraphicFramePr>
        <p:xfrm>
          <a:off x="0" y="619126"/>
          <a:ext cx="12192000" cy="6261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826">
                  <a:extLst>
                    <a:ext uri="{9D8B030D-6E8A-4147-A177-3AD203B41FA5}">
                      <a16:colId xmlns:a16="http://schemas.microsoft.com/office/drawing/2014/main" val="208900784"/>
                    </a:ext>
                  </a:extLst>
                </a:gridCol>
                <a:gridCol w="2506870">
                  <a:extLst>
                    <a:ext uri="{9D8B030D-6E8A-4147-A177-3AD203B41FA5}">
                      <a16:colId xmlns:a16="http://schemas.microsoft.com/office/drawing/2014/main" val="3404085193"/>
                    </a:ext>
                  </a:extLst>
                </a:gridCol>
                <a:gridCol w="8459304">
                  <a:extLst>
                    <a:ext uri="{9D8B030D-6E8A-4147-A177-3AD203B41FA5}">
                      <a16:colId xmlns:a16="http://schemas.microsoft.com/office/drawing/2014/main" val="1422048761"/>
                    </a:ext>
                  </a:extLst>
                </a:gridCol>
              </a:tblGrid>
              <a:tr h="68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리소스 수집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스킬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게임 제작에 필요한 </a:t>
                      </a:r>
                      <a:r>
                        <a:rPr lang="ko-KR" altLang="en-US" sz="1800" b="1" dirty="0" err="1"/>
                        <a:t>스프라이트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음악 등의 리소스 수집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1800" b="1" dirty="0"/>
                        <a:t>각 직업에 필요한 스킬들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33229"/>
                  </a:ext>
                </a:extLst>
              </a:tr>
              <a:tr h="66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기본적인 </a:t>
                      </a:r>
                      <a:r>
                        <a:rPr lang="ko-KR" altLang="en-US" sz="1800" b="1" dirty="0" err="1"/>
                        <a:t>맵을</a:t>
                      </a:r>
                      <a:r>
                        <a:rPr lang="ko-KR" altLang="en-US" sz="1800" b="1" dirty="0"/>
                        <a:t> 구현한다</a:t>
                      </a:r>
                      <a:r>
                        <a:rPr lang="en-US" altLang="ko-KR" sz="1800" b="1" dirty="0"/>
                        <a:t>. (</a:t>
                      </a:r>
                      <a:r>
                        <a:rPr lang="ko-KR" altLang="en-US" sz="1800" b="1" dirty="0"/>
                        <a:t>충돌체크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맵 사이의 통로 등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008683"/>
                  </a:ext>
                </a:extLst>
              </a:tr>
              <a:tr h="66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마을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아이템을 사고 팔 수 있는 상점이 있는 마을을 구현한다</a:t>
                      </a: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8690"/>
                  </a:ext>
                </a:extLst>
              </a:tr>
              <a:tr h="66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전투시스템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기본적인 공격과 스킬 사용 구현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1800" b="1" dirty="0" err="1"/>
                        <a:t>어그로</a:t>
                      </a:r>
                      <a:r>
                        <a:rPr lang="ko-KR" altLang="en-US" sz="1800" b="1" dirty="0"/>
                        <a:t> 시스템 구현</a:t>
                      </a:r>
                      <a:endParaRPr lang="en-US" altLang="ko-KR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016399"/>
                  </a:ext>
                </a:extLst>
              </a:tr>
              <a:tr h="891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추가구현</a:t>
                      </a:r>
                      <a:r>
                        <a:rPr lang="en-US" altLang="ko-KR" sz="1800" b="1" dirty="0"/>
                        <a:t>/</a:t>
                      </a:r>
                      <a:r>
                        <a:rPr lang="ko-KR" altLang="en-US" sz="1800" b="1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게임 메뉴화면 제작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1800" b="1" dirty="0"/>
                        <a:t>저장하기 불러오기 구현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1800" b="1" dirty="0"/>
                        <a:t>중간점검</a:t>
                      </a:r>
                      <a:r>
                        <a:rPr lang="en-US" altLang="ko-KR" sz="1800" b="1" dirty="0"/>
                        <a:t>/</a:t>
                      </a:r>
                      <a:r>
                        <a:rPr lang="ko-KR" altLang="en-US" sz="1800" b="1" dirty="0"/>
                        <a:t>기타 부족했던 사항들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170694"/>
                  </a:ext>
                </a:extLst>
              </a:tr>
              <a:tr h="66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추가 스킬 구현</a:t>
                      </a:r>
                      <a:r>
                        <a:rPr lang="en-US" altLang="ko-KR" sz="1800" b="1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전투 시스템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기존에 구현 안 했던 세부 스킬 구현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1800" b="1" dirty="0"/>
                        <a:t>스킬들을 사용해보면서 버그는 없는지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629248"/>
                  </a:ext>
                </a:extLst>
              </a:tr>
              <a:tr h="66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보스 몬스터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최종보스를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978744"/>
                  </a:ext>
                </a:extLst>
              </a:tr>
              <a:tr h="66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밸런스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밸런스 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098897"/>
                  </a:ext>
                </a:extLst>
              </a:tr>
              <a:tr h="66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9</a:t>
                      </a:r>
                      <a:r>
                        <a:rPr lang="ko-KR" altLang="en-US" sz="18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마지막 버그테스트 </a:t>
                      </a:r>
                      <a:r>
                        <a:rPr lang="en-US" altLang="ko-KR" sz="1800" b="1" dirty="0"/>
                        <a:t>/ </a:t>
                      </a:r>
                      <a:r>
                        <a:rPr lang="ko-KR" altLang="en-US" sz="1800" b="1" dirty="0"/>
                        <a:t>제출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41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709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853</TotalTime>
  <Words>372</Words>
  <Application>Microsoft Office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Calibri</vt:lpstr>
      <vt:lpstr>Calibri Light</vt:lpstr>
      <vt:lpstr>Wingdings 2</vt:lpstr>
      <vt:lpstr>HDOfficeLightV0</vt:lpstr>
      <vt:lpstr>Image</vt:lpstr>
      <vt:lpstr>2DGP – 1차발표</vt:lpstr>
      <vt:lpstr>게임 컨셉</vt:lpstr>
      <vt:lpstr>개발 범위</vt:lpstr>
      <vt:lpstr>예상 게임 실행 흐름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김호진</dc:creator>
  <cp:lastModifiedBy>김호진</cp:lastModifiedBy>
  <cp:revision>1</cp:revision>
  <dcterms:created xsi:type="dcterms:W3CDTF">2018-09-25T16:33:38Z</dcterms:created>
  <dcterms:modified xsi:type="dcterms:W3CDTF">2018-09-26T07:18:35Z</dcterms:modified>
</cp:coreProperties>
</file>