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/>
    <p:restoredTop sz="84160"/>
  </p:normalViewPr>
  <p:slideViewPr>
    <p:cSldViewPr snapToGrid="0">
      <p:cViewPr varScale="1">
        <p:scale>
          <a:sx n="112" d="100"/>
          <a:sy n="112" d="100"/>
        </p:scale>
        <p:origin x="21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84C3-2197-CE4C-895F-F533ED8356B7}" type="datetimeFigureOut">
              <a:rPr lang="en-FR" smtClean="0"/>
              <a:t>15/01/2024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14AE-876C-4849-BFE1-793BBEDE52D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950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B949E"/>
                </a:solidFill>
                <a:effectLst/>
                <a:latin typeface="Menlo" panose="020B0609030804020204" pitchFamily="49" charset="0"/>
              </a:rPr>
              <a:t>// HEART ANIMATION</a:t>
            </a:r>
            <a:endParaRPr lang="en-FR" dirty="0"/>
          </a:p>
          <a:p>
            <a:r>
              <a:rPr lang="en-FR" dirty="0"/>
              <a:t>Ligne 881 – style.scss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2652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FR" dirty="0"/>
              <a:t>over on dish card</a:t>
            </a:r>
          </a:p>
          <a:p>
            <a:r>
              <a:rPr lang="en-FR" dirty="0"/>
              <a:t>translateX on dish price</a:t>
            </a:r>
          </a:p>
          <a:p>
            <a:r>
              <a:rPr lang="en-US" dirty="0"/>
              <a:t>E</a:t>
            </a:r>
            <a:r>
              <a:rPr lang="en-FR" dirty="0"/>
              <a:t>lipsis on dish spec</a:t>
            </a:r>
          </a:p>
          <a:p>
            <a:r>
              <a:rPr lang="en-US" dirty="0"/>
              <a:t>W</a:t>
            </a:r>
            <a:r>
              <a:rPr lang="en-FR" dirty="0"/>
              <a:t>idth change on checkbox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288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// LOADER &amp;&amp; LOADER ANIMATION</a:t>
            </a: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</a:rPr>
              <a:t>L76 – </a:t>
            </a:r>
            <a:r>
              <a:rPr lang="en-US" sz="1200" dirty="0" err="1">
                <a:solidFill>
                  <a:schemeClr val="bg1"/>
                </a:solidFill>
                <a:latin typeface="Menlo" panose="020B0609030804020204" pitchFamily="49" charset="0"/>
              </a:rPr>
              <a:t>style.scss</a:t>
            </a:r>
            <a:endParaRPr lang="en-US" sz="1200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343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first :  min-width 320px // max-width 767.9px</a:t>
            </a:r>
          </a:p>
          <a:p>
            <a:r>
              <a:rPr lang="en-US" dirty="0"/>
              <a:t>B</a:t>
            </a:r>
            <a:r>
              <a:rPr lang="en-FR" dirty="0"/>
              <a:t>reakpoint pour tablettes &amp;&amp; desktops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8131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système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contrôle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version open source.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Concrètement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c'est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outil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qui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permet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traquer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tous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fichiers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ton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G</a:t>
            </a:r>
            <a:r>
              <a:rPr lang="en-FR" dirty="0"/>
              <a:t>it add *     </a:t>
            </a:r>
            <a:r>
              <a:rPr lang="en-FR" sz="1200" i="1" dirty="0"/>
              <a:t>rajout des nouveux éléments au working tree</a:t>
            </a:r>
            <a:endParaRPr lang="en-FR" i="1" dirty="0"/>
          </a:p>
          <a:p>
            <a:r>
              <a:rPr lang="en-FR" dirty="0"/>
              <a:t>Git commit –m “</a:t>
            </a:r>
            <a:r>
              <a:rPr lang="en-FR" i="1" dirty="0"/>
              <a:t>message</a:t>
            </a:r>
            <a:r>
              <a:rPr lang="en-FR" dirty="0"/>
              <a:t>”   </a:t>
            </a:r>
            <a:r>
              <a:rPr lang="en-FR" sz="1200" i="1" dirty="0"/>
              <a:t>update l’état du projet avec possibilité d’y ajouter un message</a:t>
            </a:r>
          </a:p>
          <a:p>
            <a:r>
              <a:rPr lang="en-FR" dirty="0"/>
              <a:t>Git push    </a:t>
            </a:r>
            <a:r>
              <a:rPr lang="en-FR" sz="1200" i="1" dirty="0"/>
              <a:t>poussée des commits vers un repo distant</a:t>
            </a:r>
            <a:endParaRPr lang="en-FR" i="1" dirty="0"/>
          </a:p>
          <a:p>
            <a:r>
              <a:rPr lang="en-FR" dirty="0"/>
              <a:t>Git status 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affiche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l'état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du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répertoire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de travail et de la zone de staging</a:t>
            </a:r>
          </a:p>
          <a:p>
            <a:r>
              <a:rPr lang="en-FR" dirty="0"/>
              <a:t>Git log    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regroupe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les commits par auteur et affiche la première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ligne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chaque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message de commit</a:t>
            </a:r>
            <a:endParaRPr lang="en-FR" i="1" dirty="0">
              <a:solidFill>
                <a:schemeClr val="tx1"/>
              </a:solidFill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185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6102-5215-662F-303F-4C88C4CAC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OCR-Projet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9FDD-251E-12DD-5B51-70C699970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Dynamisez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une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page web avec des animations CSS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099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8C9B-753F-F446-0E41-01BCF1E3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8652" cy="457200"/>
          </a:xfrm>
        </p:spPr>
        <p:txBody>
          <a:bodyPr/>
          <a:lstStyle/>
          <a:p>
            <a:r>
              <a:rPr lang="en-FR" sz="2800" dirty="0"/>
              <a:t>Animation du coeur </a:t>
            </a:r>
            <a:r>
              <a:rPr lang="en-FR" sz="1400" dirty="0"/>
              <a:t> </a:t>
            </a:r>
            <a:r>
              <a:rPr lang="en-FR" sz="1400" i="1" dirty="0"/>
              <a:t>SASS</a:t>
            </a:r>
            <a:endParaRPr lang="en-FR" sz="2800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52ECD-ED86-C85C-14B4-7643CCFF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49" y="457200"/>
            <a:ext cx="5118652" cy="6084250"/>
          </a:xfrm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0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toggle-heart:checked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0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toggle-heart:checked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#toggle-heart2:checked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#toggle-heart2:checked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#toggle-heart3:checked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#toggle-heart3:checked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#toggle-heart4:checked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#toggle-heart4:checked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background-image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../Assets/Status=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Liked.svg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transition-duration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:hover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scale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transition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#toggle-heart2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#toggle-heart2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#toggle-heart3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#toggle-heart3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#toggle-heart4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#toggle-heart4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background-image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../Assets/Status=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Default.svg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:hover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scale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transition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4" name="Content Placeholder 13" descr="A hand pointing at a heart&#10;&#10;Description automatically generated">
            <a:extLst>
              <a:ext uri="{FF2B5EF4-FFF2-40B4-BE49-F238E27FC236}">
                <a16:creationId xmlns:a16="http://schemas.microsoft.com/office/drawing/2014/main" id="{9E949D96-44F1-2D6E-05F1-0DA7B3C7B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4557" y="2488525"/>
            <a:ext cx="2990903" cy="299090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6E3357-1BA3-F2F0-5B2C-D844E16D1128}"/>
              </a:ext>
            </a:extLst>
          </p:cNvPr>
          <p:cNvSpPr txBox="1"/>
          <p:nvPr/>
        </p:nvSpPr>
        <p:spPr>
          <a:xfrm>
            <a:off x="6095998" y="362909"/>
            <a:ext cx="518801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labelsecondary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"toggle-heart"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"toggle-heart”</a:t>
            </a:r>
            <a:r>
              <a:rPr lang="en-US" dirty="0">
                <a:solidFill>
                  <a:srgbClr val="E6EDF3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"checkbox"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"secondary-page-heart"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 err="1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5171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F259-E184-4E00-CFEA-8E7BBFC4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3" y="166036"/>
            <a:ext cx="5186012" cy="671362"/>
          </a:xfrm>
        </p:spPr>
        <p:txBody>
          <a:bodyPr/>
          <a:lstStyle/>
          <a:p>
            <a:r>
              <a:rPr lang="en-US" dirty="0">
                <a:solidFill>
                  <a:srgbClr val="271A38"/>
                </a:solidFill>
                <a:latin typeface="Inter"/>
              </a:rPr>
              <a:t>S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électeur de plat </a:t>
            </a:r>
            <a:r>
              <a:rPr lang="en-US" sz="1800" b="0" i="1" dirty="0">
                <a:solidFill>
                  <a:srgbClr val="271A38"/>
                </a:solidFill>
                <a:effectLst/>
                <a:latin typeface="Inter"/>
              </a:rPr>
              <a:t>SASS</a:t>
            </a:r>
            <a:endParaRPr lang="en-FR" i="1" dirty="0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E638B684-B8BC-4FA8-E6C4-D438C0FB6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338" y="1875949"/>
            <a:ext cx="5211762" cy="27949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B6290-A83F-F4C0-FD5F-8EA8DB2C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133" y="837398"/>
            <a:ext cx="5080134" cy="5854566"/>
          </a:xfrm>
        </p:spPr>
        <p:txBody>
          <a:bodyPr/>
          <a:lstStyle/>
          <a:p>
            <a:endParaRPr lang="en-FR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23E565-0DA5-05FD-BA97-D84736DB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61" y="1192864"/>
            <a:ext cx="4851278" cy="44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1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665C-374A-BB8B-D9ED-24C93061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84270" cy="1203158"/>
          </a:xfrm>
        </p:spPr>
        <p:txBody>
          <a:bodyPr/>
          <a:lstStyle/>
          <a:p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loader de la page </a:t>
            </a:r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d’accueil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US" sz="1800" b="0" i="1" dirty="0">
                <a:solidFill>
                  <a:srgbClr val="271A38"/>
                </a:solidFill>
                <a:effectLst/>
                <a:latin typeface="Inter"/>
              </a:rPr>
              <a:t>SASS</a:t>
            </a:r>
            <a:endParaRPr lang="en-FR" i="1" dirty="0"/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DB96572-C108-78B4-8471-9C53696C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54" y="1203158"/>
            <a:ext cx="5211762" cy="4919723"/>
          </a:xfr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5F5C735F-E179-DC68-D3F1-7F3FAFB97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986" y="1496794"/>
            <a:ext cx="4043556" cy="3864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C40A29-82E8-600F-A8BA-A56DF42FE022}"/>
              </a:ext>
            </a:extLst>
          </p:cNvPr>
          <p:cNvSpPr txBox="1"/>
          <p:nvPr/>
        </p:nvSpPr>
        <p:spPr>
          <a:xfrm>
            <a:off x="0" y="6122881"/>
            <a:ext cx="2880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// LOADER &amp;&amp; LOADER ANIMATION</a:t>
            </a: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</a:rPr>
              <a:t>L76 – </a:t>
            </a:r>
            <a:r>
              <a:rPr lang="en-US" sz="1200" dirty="0" err="1">
                <a:solidFill>
                  <a:schemeClr val="bg1"/>
                </a:solidFill>
                <a:latin typeface="Menlo" panose="020B0609030804020204" pitchFamily="49" charset="0"/>
              </a:rPr>
              <a:t>style.scss</a:t>
            </a:r>
            <a:endParaRPr lang="en-US" sz="1200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5707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0AFF-CB0F-749B-5CEE-AC188F4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8" y="146786"/>
            <a:ext cx="3320716" cy="683394"/>
          </a:xfrm>
        </p:spPr>
        <p:txBody>
          <a:bodyPr/>
          <a:lstStyle/>
          <a:p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mobile first</a:t>
            </a:r>
            <a:endParaRPr lang="en-FR" dirty="0"/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809C63D-6B1D-951A-5AC9-2E4D3AD89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992" y="743553"/>
            <a:ext cx="3556000" cy="3594100"/>
          </a:xfr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B6429AA-B79A-F538-7699-A2B538AB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906" y="4433905"/>
            <a:ext cx="3556000" cy="2353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9B335-4105-7A80-5324-7B523F60D96B}"/>
              </a:ext>
            </a:extLst>
          </p:cNvPr>
          <p:cNvSpPr txBox="1"/>
          <p:nvPr/>
        </p:nvSpPr>
        <p:spPr>
          <a:xfrm>
            <a:off x="3857056" y="401644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breakpoint</a:t>
            </a: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3E396F4-2313-7EB8-19BF-28E09C7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583" y="615506"/>
            <a:ext cx="2595547" cy="56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7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A82E-1EAC-511C-F90C-021AAF73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" y="304800"/>
            <a:ext cx="3855720" cy="685800"/>
          </a:xfrm>
        </p:spPr>
        <p:txBody>
          <a:bodyPr/>
          <a:lstStyle/>
          <a:p>
            <a:r>
              <a:rPr lang="en-FR" dirty="0"/>
              <a:t>Git &amp; GitHub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3C606ED-0570-00DE-14DA-22F276569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338" y="2237547"/>
            <a:ext cx="5211762" cy="20717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50CEB-4FB0-7CAB-BFC3-4655099A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990" y="1767897"/>
            <a:ext cx="4808220" cy="3011056"/>
          </a:xfrm>
        </p:spPr>
        <p:txBody>
          <a:bodyPr>
            <a:normAutofit fontScale="92500" lnSpcReduction="10000"/>
          </a:bodyPr>
          <a:lstStyle/>
          <a:p>
            <a:r>
              <a:rPr lang="en-FR" sz="2400" dirty="0"/>
              <a:t>Un élément terminé = un commit</a:t>
            </a:r>
          </a:p>
          <a:p>
            <a:r>
              <a:rPr lang="en-US" dirty="0"/>
              <a:t>G</a:t>
            </a:r>
            <a:r>
              <a:rPr lang="en-FR" dirty="0"/>
              <a:t>it add *     </a:t>
            </a:r>
            <a:r>
              <a:rPr lang="en-FR" sz="1200" i="1" dirty="0"/>
              <a:t>rajout des nouveux éléments au working tree</a:t>
            </a:r>
            <a:endParaRPr lang="en-FR" i="1" dirty="0"/>
          </a:p>
          <a:p>
            <a:r>
              <a:rPr lang="en-FR" dirty="0"/>
              <a:t>Git commit –m “</a:t>
            </a:r>
            <a:r>
              <a:rPr lang="en-FR" i="1" dirty="0"/>
              <a:t>message</a:t>
            </a:r>
            <a:r>
              <a:rPr lang="en-FR" dirty="0"/>
              <a:t>”   </a:t>
            </a:r>
            <a:r>
              <a:rPr lang="en-FR" sz="1200" i="1" dirty="0"/>
              <a:t>update l’état du projet avec possibilité d’y ajouter un message</a:t>
            </a:r>
          </a:p>
          <a:p>
            <a:r>
              <a:rPr lang="en-FR" dirty="0"/>
              <a:t>Git push    </a:t>
            </a:r>
            <a:r>
              <a:rPr lang="en-FR" sz="1200" i="1" dirty="0"/>
              <a:t>poussée des commits vers un repo distant</a:t>
            </a:r>
            <a:endParaRPr lang="en-FR" i="1" dirty="0"/>
          </a:p>
          <a:p>
            <a:r>
              <a:rPr lang="en-FR" dirty="0"/>
              <a:t>Git status 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affiche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l'état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du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répertoire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de travail et de la zone de staging</a:t>
            </a:r>
          </a:p>
          <a:p>
            <a:r>
              <a:rPr lang="en-FR" dirty="0"/>
              <a:t>Git log    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regroupe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les commits par auteur et affiche la première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ligne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chaque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message de commit</a:t>
            </a:r>
            <a:endParaRPr lang="en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99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13244</TotalTime>
  <Words>472</Words>
  <Application>Microsoft Macintosh PowerPoint</Application>
  <PresentationFormat>Widescreen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Google Sans</vt:lpstr>
      <vt:lpstr>Inter</vt:lpstr>
      <vt:lpstr>Arial</vt:lpstr>
      <vt:lpstr>Calibri</vt:lpstr>
      <vt:lpstr>Franklin Gothic Book</vt:lpstr>
      <vt:lpstr>Menlo</vt:lpstr>
      <vt:lpstr>Crop</vt:lpstr>
      <vt:lpstr>OCR-Projet 3</vt:lpstr>
      <vt:lpstr>Animation du coeur  SASS</vt:lpstr>
      <vt:lpstr>Sélecteur de plat SASS</vt:lpstr>
      <vt:lpstr>loader de la page d’accueil SASS</vt:lpstr>
      <vt:lpstr>mobile first</vt:lpstr>
      <vt:lpstr>Git &amp;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OCR-Projet 3</dc:title>
  <dc:creator>Max Zhu</dc:creator>
  <cp:lastModifiedBy>Max Zhu</cp:lastModifiedBy>
  <cp:revision>4</cp:revision>
  <dcterms:created xsi:type="dcterms:W3CDTF">2024-01-05T17:49:44Z</dcterms:created>
  <dcterms:modified xsi:type="dcterms:W3CDTF">2024-01-15T21:49:47Z</dcterms:modified>
</cp:coreProperties>
</file>