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84167"/>
  </p:normalViewPr>
  <p:slideViewPr>
    <p:cSldViewPr snapToGrid="0">
      <p:cViewPr>
        <p:scale>
          <a:sx n="132" d="100"/>
          <a:sy n="132" d="100"/>
        </p:scale>
        <p:origin x="1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584C3-2197-CE4C-895F-F533ED8356B7}" type="datetimeFigureOut">
              <a:rPr lang="en-FR" smtClean="0"/>
              <a:t>05/01/2024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514AE-876C-4849-BFE1-793BBEDE52D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5950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Ligne 777 – style.scss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514AE-876C-4849-BFE1-793BBEDE52D3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2652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FR" dirty="0"/>
              <a:t>over on dish card</a:t>
            </a:r>
          </a:p>
          <a:p>
            <a:r>
              <a:rPr lang="en-FR" dirty="0"/>
              <a:t>translateX on dish price</a:t>
            </a:r>
          </a:p>
          <a:p>
            <a:r>
              <a:rPr lang="en-US" dirty="0"/>
              <a:t>E</a:t>
            </a:r>
            <a:r>
              <a:rPr lang="en-FR" dirty="0"/>
              <a:t>lipsis on dish spec</a:t>
            </a:r>
          </a:p>
          <a:p>
            <a:r>
              <a:rPr lang="en-US" dirty="0"/>
              <a:t>W</a:t>
            </a:r>
            <a:r>
              <a:rPr lang="en-FR" dirty="0"/>
              <a:t>idth change on checkbox 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514AE-876C-4849-BFE1-793BBEDE52D3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8288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6102-5215-662F-303F-4C88C4CAC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OCR-Projet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9FDD-251E-12DD-5B51-70C699970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71A38"/>
                </a:solidFill>
                <a:effectLst/>
                <a:latin typeface="Inter"/>
              </a:rPr>
              <a:t>Dynamisez</a:t>
            </a:r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271A38"/>
                </a:solidFill>
                <a:effectLst/>
                <a:latin typeface="Inter"/>
              </a:rPr>
              <a:t>une</a:t>
            </a:r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 page web avec des animations CSS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20996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8C9B-753F-F446-0E41-01BCF1E3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18652" cy="457200"/>
          </a:xfrm>
        </p:spPr>
        <p:txBody>
          <a:bodyPr/>
          <a:lstStyle/>
          <a:p>
            <a:r>
              <a:rPr lang="en-FR" sz="2800" dirty="0"/>
              <a:t>Animation du coeur </a:t>
            </a:r>
            <a:r>
              <a:rPr lang="en-FR" sz="1400" dirty="0"/>
              <a:t> </a:t>
            </a:r>
            <a:r>
              <a:rPr lang="en-FR" sz="1400" i="1" dirty="0"/>
              <a:t>SASS</a:t>
            </a:r>
            <a:endParaRPr lang="en-FR" sz="2800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52ECD-ED86-C85C-14B4-7643CCFF9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049" y="457200"/>
            <a:ext cx="5118652" cy="6084250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000" b="0" dirty="0" err="1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toggle-heart:checked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.homepage-heart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000" b="0" dirty="0" err="1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toggle-heart:checked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.secondary-page-heart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#toggle-heart2:checked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.homepage-heart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#toggle-heart2:checked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.secondary-page-heart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#toggle-heart3:checked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.homepage-heart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#toggle-heart3:checked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.secondary-page-heart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#toggle-heart4:checked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.homepage-heart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#toggle-heart4:checked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.secondary-page-heart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background-image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 err="1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FFA657"/>
                </a:solidFill>
                <a:effectLst/>
                <a:latin typeface="Menlo" panose="020B0609030804020204" pitchFamily="49" charset="0"/>
              </a:rPr>
              <a:t>../Assets/Status=</a:t>
            </a:r>
            <a:r>
              <a:rPr lang="en-US" sz="1000" b="0" dirty="0" err="1">
                <a:solidFill>
                  <a:srgbClr val="FFA657"/>
                </a:solidFill>
                <a:effectLst/>
                <a:latin typeface="Menlo" panose="020B0609030804020204" pitchFamily="49" charset="0"/>
              </a:rPr>
              <a:t>Liked.svg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transition-duration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EE787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:hover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scale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1.3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transition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all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.secondary-page-heart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.homepage-heart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#toggle-heart2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.secondary-page-heart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#toggle-heart2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.homepage-heart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#toggle-heart3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.secondary-page-heart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#toggle-heart3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.homepage-heart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#toggle-heart4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.secondary-page-heart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#toggle-heart4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.homepage-heart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background-image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 err="1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FFA657"/>
                </a:solidFill>
                <a:effectLst/>
                <a:latin typeface="Menlo" panose="020B0609030804020204" pitchFamily="49" charset="0"/>
              </a:rPr>
              <a:t>../Assets/Status=</a:t>
            </a:r>
            <a:r>
              <a:rPr lang="en-US" sz="1000" b="0" dirty="0" err="1">
                <a:solidFill>
                  <a:srgbClr val="FFA657"/>
                </a:solidFill>
                <a:effectLst/>
                <a:latin typeface="Menlo" panose="020B0609030804020204" pitchFamily="49" charset="0"/>
              </a:rPr>
              <a:t>Default.svg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EE787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:hover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scale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1.3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transition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all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spcAft>
                <a:spcPts val="300"/>
              </a:spcAft>
            </a:pPr>
            <a:r>
              <a:rPr lang="en-US" sz="10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14" name="Content Placeholder 13" descr="A hand pointing at a heart&#10;&#10;Description automatically generated">
            <a:extLst>
              <a:ext uri="{FF2B5EF4-FFF2-40B4-BE49-F238E27FC236}">
                <a16:creationId xmlns:a16="http://schemas.microsoft.com/office/drawing/2014/main" id="{9E949D96-44F1-2D6E-05F1-0DA7B3C7B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94557" y="2488525"/>
            <a:ext cx="2990903" cy="299090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6E3357-1BA3-F2F0-5B2C-D844E16D1128}"/>
              </a:ext>
            </a:extLst>
          </p:cNvPr>
          <p:cNvSpPr txBox="1"/>
          <p:nvPr/>
        </p:nvSpPr>
        <p:spPr>
          <a:xfrm>
            <a:off x="6096000" y="457200"/>
            <a:ext cx="5188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7EE787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labelsecondary</a:t>
            </a:r>
            <a:r>
              <a:rPr lang="en-US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"toggle-heart"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7EE787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"toggle-heart”</a:t>
            </a:r>
            <a:r>
              <a:rPr lang="en-US" dirty="0">
                <a:solidFill>
                  <a:srgbClr val="E6EDF3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"checkbox"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/&gt;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 err="1">
                <a:solidFill>
                  <a:srgbClr val="7EE787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"secondary-page-heart"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 err="1">
                <a:solidFill>
                  <a:srgbClr val="7EE787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7EE787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5171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F259-E184-4E00-CFEA-8E7BBFC4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33" y="166036"/>
            <a:ext cx="5186012" cy="671362"/>
          </a:xfrm>
        </p:spPr>
        <p:txBody>
          <a:bodyPr/>
          <a:lstStyle/>
          <a:p>
            <a:r>
              <a:rPr lang="en-US" dirty="0">
                <a:solidFill>
                  <a:srgbClr val="271A38"/>
                </a:solidFill>
                <a:latin typeface="Inter"/>
              </a:rPr>
              <a:t>S</a:t>
            </a:r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électeur de plat </a:t>
            </a:r>
            <a:r>
              <a:rPr lang="en-US" sz="1800" b="0" i="1" dirty="0">
                <a:solidFill>
                  <a:srgbClr val="271A38"/>
                </a:solidFill>
                <a:effectLst/>
                <a:latin typeface="Inter"/>
              </a:rPr>
              <a:t>SASS</a:t>
            </a:r>
            <a:endParaRPr lang="en-FR" i="1" dirty="0"/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E638B684-B8BC-4FA8-E6C4-D438C0FB6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6338" y="1875949"/>
            <a:ext cx="5211762" cy="27949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B6290-A83F-F4C0-FD5F-8EA8DB2CE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133" y="837398"/>
            <a:ext cx="5080134" cy="5854566"/>
          </a:xfrm>
        </p:spPr>
        <p:txBody>
          <a:bodyPr/>
          <a:lstStyle/>
          <a:p>
            <a:endParaRPr lang="en-FR" dirty="0"/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423E565-0DA5-05FD-BA97-D84736DBF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61" y="1192864"/>
            <a:ext cx="4851278" cy="44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1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665C-374A-BB8B-D9ED-24C93061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84270" cy="1203158"/>
          </a:xfrm>
        </p:spPr>
        <p:txBody>
          <a:bodyPr/>
          <a:lstStyle/>
          <a:p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loader de la page </a:t>
            </a:r>
            <a:r>
              <a:rPr lang="en-US" b="0" i="0" dirty="0" err="1">
                <a:solidFill>
                  <a:srgbClr val="271A38"/>
                </a:solidFill>
                <a:effectLst/>
                <a:latin typeface="Inter"/>
              </a:rPr>
              <a:t>d’accueil</a:t>
            </a:r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en-US" sz="1800" b="0" i="1" dirty="0">
                <a:solidFill>
                  <a:srgbClr val="271A38"/>
                </a:solidFill>
                <a:effectLst/>
                <a:latin typeface="Inter"/>
              </a:rPr>
              <a:t>SASS</a:t>
            </a:r>
            <a:endParaRPr lang="en-FR" i="1" dirty="0"/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DB96572-C108-78B4-8471-9C53696CB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4" y="1203158"/>
            <a:ext cx="5211762" cy="4919723"/>
          </a:xfrm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5F5C735F-E179-DC68-D3F1-7F3FAFB97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986" y="1496794"/>
            <a:ext cx="4043556" cy="386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0AFF-CB0F-749B-5CEE-AC188F40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28" y="146786"/>
            <a:ext cx="3320716" cy="683394"/>
          </a:xfrm>
        </p:spPr>
        <p:txBody>
          <a:bodyPr/>
          <a:lstStyle/>
          <a:p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mobile first</a:t>
            </a:r>
            <a:endParaRPr lang="en-FR" dirty="0"/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809C63D-6B1D-951A-5AC9-2E4D3AD89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92" y="743553"/>
            <a:ext cx="3556000" cy="3594100"/>
          </a:xfrm>
        </p:spPr>
      </p:pic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B6429AA-B79A-F538-7699-A2B538ABE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906" y="4433905"/>
            <a:ext cx="3556000" cy="2353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9B335-4105-7A80-5324-7B523F60D96B}"/>
              </a:ext>
            </a:extLst>
          </p:cNvPr>
          <p:cNvSpPr txBox="1"/>
          <p:nvPr/>
        </p:nvSpPr>
        <p:spPr>
          <a:xfrm>
            <a:off x="3857056" y="401644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breakpoint</a:t>
            </a:r>
          </a:p>
        </p:txBody>
      </p:sp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93E396F4-2313-7EB8-19BF-28E09C70D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583" y="615506"/>
            <a:ext cx="2595547" cy="562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722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12905</TotalTime>
  <Words>259</Words>
  <Application>Microsoft Macintosh PowerPoint</Application>
  <PresentationFormat>Widescreen</PresentationFormat>
  <Paragraphs>46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Inter</vt:lpstr>
      <vt:lpstr>Calibri</vt:lpstr>
      <vt:lpstr>Franklin Gothic Book</vt:lpstr>
      <vt:lpstr>Menlo</vt:lpstr>
      <vt:lpstr>Crop</vt:lpstr>
      <vt:lpstr>OCR-Projet 3</vt:lpstr>
      <vt:lpstr>Animation du coeur  SASS</vt:lpstr>
      <vt:lpstr>Sélecteur de plat SASS</vt:lpstr>
      <vt:lpstr>loader de la page d’accueil SASS</vt:lpstr>
      <vt:lpstr>mobile first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OCR-Projet 3</dc:title>
  <dc:creator>Max Zhu</dc:creator>
  <cp:lastModifiedBy>Max Zhu</cp:lastModifiedBy>
  <cp:revision>2</cp:revision>
  <dcterms:created xsi:type="dcterms:W3CDTF">2024-01-05T17:49:44Z</dcterms:created>
  <dcterms:modified xsi:type="dcterms:W3CDTF">2024-01-14T16:55:29Z</dcterms:modified>
</cp:coreProperties>
</file>