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/>
    <p:restoredTop sz="84320"/>
  </p:normalViewPr>
  <p:slideViewPr>
    <p:cSldViewPr snapToGrid="0">
      <p:cViewPr varScale="1">
        <p:scale>
          <a:sx n="112" d="100"/>
          <a:sy n="112" d="100"/>
        </p:scale>
        <p:origin x="216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84C3-2197-CE4C-895F-F533ED8356B7}" type="datetimeFigureOut">
              <a:rPr lang="en-FR" smtClean="0"/>
              <a:t>15/01/2024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14AE-876C-4849-BFE1-793BBEDE52D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950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937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843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B949E"/>
                </a:solidFill>
                <a:effectLst/>
                <a:latin typeface="Menlo" panose="020B0609030804020204" pitchFamily="49" charset="0"/>
              </a:rPr>
              <a:t>// HEART ANIMATION</a:t>
            </a:r>
            <a:endParaRPr lang="en-FR" dirty="0"/>
          </a:p>
          <a:p>
            <a:r>
              <a:rPr lang="en-FR" dirty="0"/>
              <a:t>Ligne 881 – style.scss</a:t>
            </a:r>
          </a:p>
          <a:p>
            <a:endParaRPr lang="en-FR" dirty="0"/>
          </a:p>
          <a:p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terme</a:t>
            </a:r>
            <a:r>
              <a:rPr lang="en-US" dirty="0"/>
              <a:t>, les </a:t>
            </a:r>
            <a:r>
              <a:rPr lang="en-US" dirty="0" err="1"/>
              <a:t>visiteurs</a:t>
            </a:r>
            <a:r>
              <a:rPr lang="en-US" dirty="0"/>
              <a:t> </a:t>
            </a:r>
            <a:r>
              <a:rPr lang="en-US" dirty="0" err="1"/>
              <a:t>pourront</a:t>
            </a:r>
            <a:r>
              <a:rPr lang="en-US" dirty="0"/>
              <a:t> </a:t>
            </a:r>
            <a:r>
              <a:rPr lang="en-US" dirty="0" err="1"/>
              <a:t>sauvegarder</a:t>
            </a:r>
            <a:r>
              <a:rPr lang="en-US" dirty="0"/>
              <a:t> </a:t>
            </a:r>
            <a:r>
              <a:rPr lang="en-US" dirty="0" err="1"/>
              <a:t>leursmenus</a:t>
            </a:r>
            <a:r>
              <a:rPr lang="en-US" dirty="0"/>
              <a:t> </a:t>
            </a:r>
            <a:r>
              <a:rPr lang="en-US" dirty="0" err="1"/>
              <a:t>préférés</a:t>
            </a:r>
            <a:r>
              <a:rPr lang="en-US" dirty="0"/>
              <a:t>. Pour </a:t>
            </a:r>
            <a:r>
              <a:rPr lang="en-US" dirty="0" err="1"/>
              <a:t>ça</a:t>
            </a:r>
            <a:r>
              <a:rPr lang="en-US" dirty="0"/>
              <a:t>, un </a:t>
            </a:r>
            <a:r>
              <a:rPr lang="en-US" dirty="0" err="1"/>
              <a:t>bouton"J’aime"enformedecœurestprésent</a:t>
            </a:r>
            <a:r>
              <a:rPr lang="en-US" dirty="0"/>
              <a:t> sur </a:t>
            </a:r>
            <a:r>
              <a:rPr lang="en-US" dirty="0" err="1"/>
              <a:t>lamaquette.Auclic</a:t>
            </a:r>
            <a:r>
              <a:rPr lang="en-US" dirty="0"/>
              <a:t>, </a:t>
            </a:r>
            <a:r>
              <a:rPr lang="en-US" dirty="0" err="1"/>
              <a:t>ildevrase</a:t>
            </a:r>
            <a:r>
              <a:rPr lang="en-US" dirty="0"/>
              <a:t> </a:t>
            </a:r>
            <a:r>
              <a:rPr lang="en-US" dirty="0" err="1"/>
              <a:t>remplir</a:t>
            </a:r>
            <a:r>
              <a:rPr lang="en-US" dirty="0"/>
              <a:t> </a:t>
            </a:r>
            <a:r>
              <a:rPr lang="en-US" dirty="0" err="1"/>
              <a:t>progressivement</a:t>
            </a:r>
            <a:r>
              <a:rPr lang="en-US" dirty="0"/>
              <a:t>. Pour </a:t>
            </a:r>
            <a:r>
              <a:rPr lang="en-US" dirty="0" err="1"/>
              <a:t>cette</a:t>
            </a:r>
            <a:r>
              <a:rPr lang="en-US" dirty="0"/>
              <a:t> première version, </a:t>
            </a:r>
            <a:r>
              <a:rPr lang="en-US" dirty="0" err="1"/>
              <a:t>l’effet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apparaîtreau</a:t>
            </a:r>
            <a:r>
              <a:rPr lang="en-US" dirty="0"/>
              <a:t> </a:t>
            </a:r>
            <a:r>
              <a:rPr lang="en-US" dirty="0" err="1"/>
              <a:t>survol</a:t>
            </a:r>
            <a:r>
              <a:rPr lang="en-US" dirty="0"/>
              <a:t> sur desktop au lieu du </a:t>
            </a:r>
            <a:r>
              <a:rPr lang="en-US" dirty="0" err="1"/>
              <a:t>clic</a:t>
            </a:r>
            <a:r>
              <a:rPr lang="en-US" dirty="0"/>
              <a:t>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265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3860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FR" dirty="0"/>
              <a:t>over on dish card</a:t>
            </a:r>
          </a:p>
          <a:p>
            <a:r>
              <a:rPr lang="en-FR" dirty="0"/>
              <a:t>translateX on dish price</a:t>
            </a:r>
          </a:p>
          <a:p>
            <a:r>
              <a:rPr lang="en-US" dirty="0"/>
              <a:t>E</a:t>
            </a:r>
            <a:r>
              <a:rPr lang="en-FR" dirty="0"/>
              <a:t>lipsis on dish spec</a:t>
            </a:r>
          </a:p>
          <a:p>
            <a:r>
              <a:rPr lang="en-US" dirty="0"/>
              <a:t>W</a:t>
            </a:r>
            <a:r>
              <a:rPr lang="en-FR" dirty="0"/>
              <a:t>idth change on checkbox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288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// LOADER &amp;&amp; LOADER ANIMATION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</a:rPr>
              <a:t>L76 – </a:t>
            </a:r>
            <a:r>
              <a:rPr lang="en-US" sz="1200" dirty="0" err="1">
                <a:solidFill>
                  <a:schemeClr val="bg1"/>
                </a:solidFill>
                <a:latin typeface="Menlo" panose="020B0609030804020204" pitchFamily="49" charset="0"/>
              </a:rPr>
              <a:t>style.scss</a:t>
            </a:r>
            <a:endParaRPr lang="en-US" sz="12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343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first :  min-width 320px // max-width 767.9px</a:t>
            </a:r>
          </a:p>
          <a:p>
            <a:r>
              <a:rPr lang="en-US" dirty="0"/>
              <a:t>B</a:t>
            </a:r>
            <a:r>
              <a:rPr lang="en-FR" dirty="0"/>
              <a:t>reakpoint pour tablettes &amp;&amp; desktops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131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système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contrôle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version open source.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Concrètement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c'est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outil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permet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traquer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tous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fichiers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ton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projet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G</a:t>
            </a:r>
            <a:r>
              <a:rPr lang="en-FR" dirty="0"/>
              <a:t>it add *     </a:t>
            </a:r>
            <a:r>
              <a:rPr lang="en-FR" sz="1200" i="1" dirty="0"/>
              <a:t>rajout des nouveux éléments au working tree</a:t>
            </a:r>
            <a:endParaRPr lang="en-FR" i="1" dirty="0"/>
          </a:p>
          <a:p>
            <a:r>
              <a:rPr lang="en-FR" dirty="0"/>
              <a:t>Git commit –m “</a:t>
            </a:r>
            <a:r>
              <a:rPr lang="en-FR" i="1" dirty="0"/>
              <a:t>message</a:t>
            </a:r>
            <a:r>
              <a:rPr lang="en-FR" dirty="0"/>
              <a:t>”   </a:t>
            </a:r>
            <a:r>
              <a:rPr lang="en-FR" sz="1200" i="1" dirty="0"/>
              <a:t>update l’état du projet avec possibilité d’y ajouter un message</a:t>
            </a:r>
          </a:p>
          <a:p>
            <a:r>
              <a:rPr lang="en-FR" dirty="0"/>
              <a:t>Git push    </a:t>
            </a:r>
            <a:r>
              <a:rPr lang="en-FR" sz="1200" i="1" dirty="0"/>
              <a:t>poussée des commits vers un repo distant</a:t>
            </a:r>
            <a:endParaRPr lang="en-FR" i="1" dirty="0"/>
          </a:p>
          <a:p>
            <a:r>
              <a:rPr lang="en-FR" dirty="0"/>
              <a:t>Git status 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affiche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l'état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du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répertoire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travail et de la zone de staging</a:t>
            </a:r>
          </a:p>
          <a:p>
            <a:r>
              <a:rPr lang="en-FR" dirty="0"/>
              <a:t>Git log    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regroupe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les commits par auteur et affiche la première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ligne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chaque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message de commit</a:t>
            </a:r>
            <a:endParaRPr lang="en-FR" i="1" dirty="0">
              <a:solidFill>
                <a:schemeClr val="tx1"/>
              </a:solidFill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14AE-876C-4849-BFE1-793BBEDE52D3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185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6102-5215-662F-303F-4C88C4CAC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OCR-Projet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9FDD-251E-12DD-5B51-70C699970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Dynamisez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une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page web avec des animations CSS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099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088-9DE6-9347-C237-C78E06F8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304800"/>
            <a:ext cx="4357551" cy="685800"/>
          </a:xfrm>
        </p:spPr>
        <p:txBody>
          <a:bodyPr/>
          <a:lstStyle/>
          <a:p>
            <a:r>
              <a:rPr lang="en-FR" dirty="0"/>
              <a:t>ohmyfood</a:t>
            </a:r>
          </a:p>
        </p:txBody>
      </p:sp>
      <p:pic>
        <p:nvPicPr>
          <p:cNvPr id="6" name="Content Placeholder 5" descr="A screenshot of a website&#10;&#10;Description automatically generated">
            <a:extLst>
              <a:ext uri="{FF2B5EF4-FFF2-40B4-BE49-F238E27FC236}">
                <a16:creationId xmlns:a16="http://schemas.microsoft.com/office/drawing/2014/main" id="{847AB93E-B868-C5C9-8470-C74FF6CF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181397"/>
            <a:ext cx="5211762" cy="46536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FFEB3-9F4D-0999-F450-87BF0F59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55265"/>
            <a:ext cx="5180512" cy="282883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Entreprise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r>
              <a:rPr lang="en-US" dirty="0"/>
              <a:t> de </a:t>
            </a:r>
            <a:r>
              <a:rPr lang="en-US" dirty="0" err="1"/>
              <a:t>repas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Permet</a:t>
            </a:r>
            <a:r>
              <a:rPr lang="en-US" dirty="0"/>
              <a:t> aux </a:t>
            </a:r>
            <a:r>
              <a:rPr lang="en-US" dirty="0" err="1"/>
              <a:t>utilisateurs</a:t>
            </a:r>
            <a:r>
              <a:rPr lang="en-US" dirty="0"/>
              <a:t> de composer </a:t>
            </a:r>
            <a:r>
              <a:rPr lang="en-US" dirty="0" err="1"/>
              <a:t>leur</a:t>
            </a:r>
            <a:r>
              <a:rPr lang="en-US" dirty="0"/>
              <a:t> propre menu et de </a:t>
            </a:r>
            <a:r>
              <a:rPr lang="en-US" dirty="0" err="1"/>
              <a:t>réduire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temps </a:t>
            </a:r>
            <a:r>
              <a:rPr lang="en-US" dirty="0" err="1"/>
              <a:t>d’attente</a:t>
            </a:r>
            <a:r>
              <a:rPr lang="en-US" dirty="0"/>
              <a:t> sur place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Marché de niche, avec les restaurants </a:t>
            </a:r>
            <a:r>
              <a:rPr lang="en-US" dirty="0" err="1"/>
              <a:t>luxueux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Démographie</a:t>
            </a:r>
            <a:r>
              <a:rPr lang="en-US" dirty="0"/>
              <a:t> </a:t>
            </a:r>
            <a:r>
              <a:rPr lang="en-US" dirty="0" err="1"/>
              <a:t>ciblée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Classes </a:t>
            </a:r>
            <a:r>
              <a:rPr lang="en-US" dirty="0" err="1"/>
              <a:t>moyennes</a:t>
            </a:r>
            <a:r>
              <a:rPr lang="en-US" dirty="0"/>
              <a:t> et </a:t>
            </a:r>
            <a:r>
              <a:rPr lang="en-US" dirty="0" err="1"/>
              <a:t>supérieures</a:t>
            </a:r>
            <a:endParaRPr lang="en-US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Connectées</a:t>
            </a:r>
            <a:r>
              <a:rPr lang="en-US" dirty="0"/>
              <a:t> et </a:t>
            </a:r>
            <a:r>
              <a:rPr lang="en-US" dirty="0" err="1"/>
              <a:t>souvent</a:t>
            </a:r>
            <a:r>
              <a:rPr lang="en-US" dirty="0"/>
              <a:t> </a:t>
            </a:r>
            <a:r>
              <a:rPr lang="en-US" dirty="0" err="1"/>
              <a:t>pressé</a:t>
            </a:r>
            <a:endParaRPr lang="en-US" dirty="0"/>
          </a:p>
        </p:txBody>
      </p:sp>
      <p:pic>
        <p:nvPicPr>
          <p:cNvPr id="8" name="Picture 7" descr="A colorful squares with black text&#10;&#10;Description automatically generated">
            <a:extLst>
              <a:ext uri="{FF2B5EF4-FFF2-40B4-BE49-F238E27FC236}">
                <a16:creationId xmlns:a16="http://schemas.microsoft.com/office/drawing/2014/main" id="{F8F72C38-1259-5BFC-9787-EF58C167B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139" y="4973729"/>
            <a:ext cx="3920159" cy="1702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46148-F223-9F4B-F42A-17AB849F54C7}"/>
              </a:ext>
            </a:extLst>
          </p:cNvPr>
          <p:cNvSpPr txBox="1"/>
          <p:nvPr/>
        </p:nvSpPr>
        <p:spPr>
          <a:xfrm>
            <a:off x="0" y="3826777"/>
            <a:ext cx="5211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dirty="0"/>
              <a:t>Technogolies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CSS, sans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CSS doit </a:t>
            </a:r>
            <a:r>
              <a:rPr lang="en-US" sz="1600" dirty="0" err="1"/>
              <a:t>être</a:t>
            </a:r>
            <a:r>
              <a:rPr lang="en-US" sz="1600" dirty="0"/>
              <a:t> disponible dans un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plusieursfichiers</a:t>
            </a:r>
            <a:r>
              <a:rPr lang="en-US" sz="1600" dirty="0"/>
              <a:t> </a:t>
            </a:r>
            <a:r>
              <a:rPr lang="en-US" sz="1600" dirty="0" err="1"/>
              <a:t>dédiés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MobileFirst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Aucun</a:t>
            </a:r>
            <a:r>
              <a:rPr lang="en-US" sz="1600" dirty="0"/>
              <a:t> framework ne </a:t>
            </a:r>
            <a:r>
              <a:rPr lang="en-US" sz="1600" dirty="0" err="1"/>
              <a:t>devra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utilisé</a:t>
            </a:r>
            <a:r>
              <a:rPr lang="en-US" sz="1600" dirty="0"/>
              <a:t> ; utilization de SASS </a:t>
            </a:r>
            <a:r>
              <a:rPr lang="en-US" sz="1600" dirty="0" err="1"/>
              <a:t>serait</a:t>
            </a:r>
            <a:r>
              <a:rPr lang="en-US" sz="1600" dirty="0"/>
              <a:t> un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Aucun</a:t>
            </a:r>
            <a:r>
              <a:rPr lang="en-US" sz="1600" dirty="0"/>
              <a:t> </a:t>
            </a:r>
            <a:r>
              <a:rPr lang="en-US" sz="1600" dirty="0" err="1"/>
              <a:t>attribut</a:t>
            </a:r>
            <a:r>
              <a:rPr lang="en-US" sz="1600" dirty="0"/>
              <a:t> style dans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balise</a:t>
            </a:r>
            <a:r>
              <a:rPr lang="en-US" sz="1600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Versionné</a:t>
            </a:r>
            <a:r>
              <a:rPr lang="en-US" sz="1600" dirty="0"/>
              <a:t> sur GitHub avec des commits </a:t>
            </a:r>
            <a:r>
              <a:rPr lang="en-US" sz="1600" dirty="0" err="1"/>
              <a:t>réguliers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accessible sur GitHub Pages</a:t>
            </a:r>
            <a:endParaRPr lang="en-FR" sz="1600" dirty="0"/>
          </a:p>
        </p:txBody>
      </p:sp>
    </p:spTree>
    <p:extLst>
      <p:ext uri="{BB962C8B-B14F-4D97-AF65-F5344CB8AC3E}">
        <p14:creationId xmlns:p14="http://schemas.microsoft.com/office/powerpoint/2010/main" val="236215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8C9B-753F-F446-0E41-01BCF1E3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8652" cy="457200"/>
          </a:xfrm>
        </p:spPr>
        <p:txBody>
          <a:bodyPr/>
          <a:lstStyle/>
          <a:p>
            <a:r>
              <a:rPr lang="en-FR" sz="2800" dirty="0"/>
              <a:t>animation du coeur </a:t>
            </a:r>
            <a:r>
              <a:rPr lang="en-FR" sz="1400" dirty="0"/>
              <a:t> </a:t>
            </a:r>
            <a:r>
              <a:rPr lang="en-FR" sz="1400" i="1" dirty="0"/>
              <a:t>SASS</a:t>
            </a:r>
            <a:endParaRPr lang="en-FR" sz="2800" i="1" dirty="0"/>
          </a:p>
        </p:txBody>
      </p:sp>
      <p:pic>
        <p:nvPicPr>
          <p:cNvPr id="14" name="Content Placeholder 13" descr="A hand pointing at a heart&#10;&#10;Description automatically generated">
            <a:extLst>
              <a:ext uri="{FF2B5EF4-FFF2-40B4-BE49-F238E27FC236}">
                <a16:creationId xmlns:a16="http://schemas.microsoft.com/office/drawing/2014/main" id="{9E949D96-44F1-2D6E-05F1-0DA7B3C7B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4557" y="2488525"/>
            <a:ext cx="2990903" cy="299090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6E3357-1BA3-F2F0-5B2C-D844E16D1128}"/>
              </a:ext>
            </a:extLst>
          </p:cNvPr>
          <p:cNvSpPr txBox="1"/>
          <p:nvPr/>
        </p:nvSpPr>
        <p:spPr>
          <a:xfrm>
            <a:off x="6095998" y="362909"/>
            <a:ext cx="518801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labelsecondary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"toggle-heart"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"toggle-heart”</a:t>
            </a:r>
            <a:r>
              <a:rPr lang="en-US" dirty="0">
                <a:solidFill>
                  <a:srgbClr val="E6EDF3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"checkbox"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"secondary-page-heart"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 err="1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7EE787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84BDB-FF29-1F12-F55F-2FF40B941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A5943F-4B9C-95EF-9340-B9C48D765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56" y="481320"/>
            <a:ext cx="4624808" cy="58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urple rectangle with white text&#10;&#10;Description automatically generated">
            <a:extLst>
              <a:ext uri="{FF2B5EF4-FFF2-40B4-BE49-F238E27FC236}">
                <a16:creationId xmlns:a16="http://schemas.microsoft.com/office/drawing/2014/main" id="{AF1CDE28-DC94-0748-DB68-398CE3D8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4119" y="2536825"/>
            <a:ext cx="5156200" cy="1473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22D57-D060-FB36-2527-FEDF9427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387" y="1923472"/>
            <a:ext cx="3855720" cy="3011056"/>
          </a:xfrm>
        </p:spPr>
        <p:txBody>
          <a:bodyPr/>
          <a:lstStyle/>
          <a:p>
            <a:endParaRPr lang="en-F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DD9547-F1E2-4EE0-141E-A1E45B8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2"/>
            <a:ext cx="4148546" cy="542108"/>
          </a:xfrm>
        </p:spPr>
        <p:txBody>
          <a:bodyPr/>
          <a:lstStyle/>
          <a:p>
            <a:r>
              <a:rPr lang="en-FR" sz="2800" dirty="0"/>
              <a:t>animation des boutons </a:t>
            </a:r>
            <a:r>
              <a:rPr lang="en-FR" sz="1400" i="1" dirty="0"/>
              <a:t>SASS</a:t>
            </a:r>
            <a:endParaRPr lang="en-FR" sz="2800" i="1" dirty="0"/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5ED6271-FA3A-A03A-B136-745FE5BB8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4" y="1887167"/>
            <a:ext cx="4692926" cy="3083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ECF81-C212-D51B-A3DF-D78554854424}"/>
              </a:ext>
            </a:extLst>
          </p:cNvPr>
          <p:cNvSpPr txBox="1"/>
          <p:nvPr/>
        </p:nvSpPr>
        <p:spPr>
          <a:xfrm>
            <a:off x="225784" y="5007138"/>
            <a:ext cx="364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// BUTTON ANIMATION</a:t>
            </a:r>
          </a:p>
          <a:p>
            <a:r>
              <a:rPr lang="en-FR" dirty="0"/>
              <a:t>L-1141 style.scss</a:t>
            </a:r>
          </a:p>
        </p:txBody>
      </p:sp>
    </p:spTree>
    <p:extLst>
      <p:ext uri="{BB962C8B-B14F-4D97-AF65-F5344CB8AC3E}">
        <p14:creationId xmlns:p14="http://schemas.microsoft.com/office/powerpoint/2010/main" val="106136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F259-E184-4E00-CFEA-8E7BBFC4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" y="166036"/>
            <a:ext cx="5186012" cy="671362"/>
          </a:xfrm>
        </p:spPr>
        <p:txBody>
          <a:bodyPr/>
          <a:lstStyle/>
          <a:p>
            <a:r>
              <a:rPr lang="en-US" b="0" i="0" dirty="0" err="1">
                <a:solidFill>
                  <a:srgbClr val="271A38"/>
                </a:solidFill>
                <a:effectLst/>
                <a:latin typeface="Inter"/>
              </a:rPr>
              <a:t>sélecteur</a:t>
            </a:r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 de plat </a:t>
            </a:r>
            <a:r>
              <a:rPr lang="en-US" sz="1800" b="0" i="1" dirty="0">
                <a:solidFill>
                  <a:srgbClr val="271A38"/>
                </a:solidFill>
                <a:effectLst/>
                <a:latin typeface="Inter"/>
              </a:rPr>
              <a:t>SASS</a:t>
            </a:r>
            <a:endParaRPr lang="en-FR" i="1" dirty="0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E638B684-B8BC-4FA8-E6C4-D438C0FB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1875949"/>
            <a:ext cx="5211762" cy="27949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B6290-A83F-F4C0-FD5F-8EA8DB2C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133" y="837398"/>
            <a:ext cx="5080134" cy="5854566"/>
          </a:xfrm>
        </p:spPr>
        <p:txBody>
          <a:bodyPr/>
          <a:lstStyle/>
          <a:p>
            <a:endParaRPr lang="en-FR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23E565-0DA5-05FD-BA97-D84736DB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61" y="1192864"/>
            <a:ext cx="4851278" cy="44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665C-374A-BB8B-D9ED-24C93061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4" y="293636"/>
            <a:ext cx="5804453" cy="1203158"/>
          </a:xfrm>
        </p:spPr>
        <p:txBody>
          <a:bodyPr/>
          <a:lstStyle/>
          <a:p>
            <a:r>
              <a:rPr lang="en-US" sz="3200" b="0" i="0" dirty="0">
                <a:solidFill>
                  <a:srgbClr val="271A38"/>
                </a:solidFill>
                <a:effectLst/>
                <a:latin typeface="Inter"/>
              </a:rPr>
              <a:t>loader de la page </a:t>
            </a:r>
            <a:r>
              <a:rPr lang="en-US" sz="3200" b="0" i="0" dirty="0" err="1">
                <a:solidFill>
                  <a:srgbClr val="271A38"/>
                </a:solidFill>
                <a:effectLst/>
                <a:latin typeface="Inter"/>
              </a:rPr>
              <a:t>d’accueil</a:t>
            </a:r>
            <a:r>
              <a:rPr lang="en-US" sz="3200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US" sz="1800" b="0" i="1" dirty="0">
                <a:solidFill>
                  <a:srgbClr val="271A38"/>
                </a:solidFill>
                <a:effectLst/>
                <a:latin typeface="Inter"/>
              </a:rPr>
              <a:t>SASS</a:t>
            </a:r>
            <a:endParaRPr lang="en-FR" i="1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B96572-C108-78B4-8471-9C53696C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54" y="1203158"/>
            <a:ext cx="5211762" cy="4919723"/>
          </a:xfr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5F5C735F-E179-DC68-D3F1-7F3FAFB9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986" y="1496794"/>
            <a:ext cx="4043556" cy="3864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40A29-82E8-600F-A8BA-A56DF42FE022}"/>
              </a:ext>
            </a:extLst>
          </p:cNvPr>
          <p:cNvSpPr txBox="1"/>
          <p:nvPr/>
        </p:nvSpPr>
        <p:spPr>
          <a:xfrm>
            <a:off x="0" y="6122881"/>
            <a:ext cx="2880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// LOADER &amp;&amp; LOADER ANIMATION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</a:rPr>
              <a:t>L76 – </a:t>
            </a:r>
            <a:r>
              <a:rPr lang="en-US" sz="1200" dirty="0" err="1">
                <a:solidFill>
                  <a:schemeClr val="bg1"/>
                </a:solidFill>
                <a:latin typeface="Menlo" panose="020B0609030804020204" pitchFamily="49" charset="0"/>
              </a:rPr>
              <a:t>style.scss</a:t>
            </a:r>
            <a:endParaRPr lang="en-US" sz="12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707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0AFF-CB0F-749B-5CEE-AC188F4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8" y="146786"/>
            <a:ext cx="3320716" cy="683394"/>
          </a:xfrm>
        </p:spPr>
        <p:txBody>
          <a:bodyPr/>
          <a:lstStyle/>
          <a:p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mobile first</a:t>
            </a:r>
            <a:endParaRPr lang="en-FR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809C63D-6B1D-951A-5AC9-2E4D3AD8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992" y="743553"/>
            <a:ext cx="3556000" cy="3594100"/>
          </a:xfr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6429AA-B79A-F538-7699-A2B538AB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06" y="4433905"/>
            <a:ext cx="3556000" cy="2353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9B335-4105-7A80-5324-7B523F60D96B}"/>
              </a:ext>
            </a:extLst>
          </p:cNvPr>
          <p:cNvSpPr txBox="1"/>
          <p:nvPr/>
        </p:nvSpPr>
        <p:spPr>
          <a:xfrm>
            <a:off x="3857056" y="401644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breakpoint</a:t>
            </a: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3E396F4-2313-7EB8-19BF-28E09C7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583" y="615506"/>
            <a:ext cx="2595547" cy="56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A82E-1EAC-511C-F90C-021AAF73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" y="304800"/>
            <a:ext cx="3855720" cy="685800"/>
          </a:xfrm>
        </p:spPr>
        <p:txBody>
          <a:bodyPr/>
          <a:lstStyle/>
          <a:p>
            <a:r>
              <a:rPr lang="en-FR" dirty="0"/>
              <a:t>Git &amp; GitHub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C606ED-0570-00DE-14DA-22F27656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2237547"/>
            <a:ext cx="5211762" cy="20717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0CEB-4FB0-7CAB-BFC3-4655099A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990" y="1767897"/>
            <a:ext cx="4808220" cy="3011056"/>
          </a:xfrm>
        </p:spPr>
        <p:txBody>
          <a:bodyPr>
            <a:normAutofit fontScale="92500" lnSpcReduction="10000"/>
          </a:bodyPr>
          <a:lstStyle/>
          <a:p>
            <a:r>
              <a:rPr lang="en-FR" sz="2400" dirty="0"/>
              <a:t>Un élément terminé = un commit</a:t>
            </a:r>
          </a:p>
          <a:p>
            <a:r>
              <a:rPr lang="en-US" dirty="0"/>
              <a:t>G</a:t>
            </a:r>
            <a:r>
              <a:rPr lang="en-FR" dirty="0"/>
              <a:t>it add *     </a:t>
            </a:r>
            <a:r>
              <a:rPr lang="en-FR" sz="1200" i="1" dirty="0"/>
              <a:t>rajout des nouveux éléments au working tree</a:t>
            </a:r>
            <a:endParaRPr lang="en-FR" i="1" dirty="0"/>
          </a:p>
          <a:p>
            <a:r>
              <a:rPr lang="en-FR" dirty="0"/>
              <a:t>Git commit –m “</a:t>
            </a:r>
            <a:r>
              <a:rPr lang="en-FR" i="1" dirty="0"/>
              <a:t>message</a:t>
            </a:r>
            <a:r>
              <a:rPr lang="en-FR" dirty="0"/>
              <a:t>”   </a:t>
            </a:r>
            <a:r>
              <a:rPr lang="en-FR" sz="1200" i="1" dirty="0"/>
              <a:t>update l’état du projet avec possibilité d’y ajouter un message</a:t>
            </a:r>
          </a:p>
          <a:p>
            <a:r>
              <a:rPr lang="en-FR" dirty="0"/>
              <a:t>Git push    </a:t>
            </a:r>
            <a:r>
              <a:rPr lang="en-FR" sz="1200" i="1" dirty="0"/>
              <a:t>poussée des commits vers un repo distant</a:t>
            </a:r>
            <a:endParaRPr lang="en-FR" i="1" dirty="0"/>
          </a:p>
          <a:p>
            <a:r>
              <a:rPr lang="en-FR" dirty="0"/>
              <a:t>Git status 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affiche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l'état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du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répertoire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travail et de la zone de staging</a:t>
            </a:r>
          </a:p>
          <a:p>
            <a:r>
              <a:rPr lang="en-FR" dirty="0"/>
              <a:t>Git log    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regroupe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les commits par auteur et affiche la première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ligne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200" b="0" i="1" dirty="0" err="1">
                <a:solidFill>
                  <a:schemeClr val="tx1"/>
                </a:solidFill>
                <a:effectLst/>
                <a:latin typeface="Google Sans"/>
              </a:rPr>
              <a:t>chaque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Google Sans"/>
              </a:rPr>
              <a:t> message de commit</a:t>
            </a:r>
            <a:endParaRPr lang="en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9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13969</TotalTime>
  <Words>446</Words>
  <Application>Microsoft Macintosh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Google Sans</vt:lpstr>
      <vt:lpstr>Inter</vt:lpstr>
      <vt:lpstr>Arial</vt:lpstr>
      <vt:lpstr>Arial</vt:lpstr>
      <vt:lpstr>Calibri</vt:lpstr>
      <vt:lpstr>Franklin Gothic Book</vt:lpstr>
      <vt:lpstr>Menlo</vt:lpstr>
      <vt:lpstr>Crop</vt:lpstr>
      <vt:lpstr>OCR-Projet 3</vt:lpstr>
      <vt:lpstr>ohmyfood</vt:lpstr>
      <vt:lpstr>animation du coeur  SASS</vt:lpstr>
      <vt:lpstr>animation des boutons SASS</vt:lpstr>
      <vt:lpstr>sélecteur de plat SASS</vt:lpstr>
      <vt:lpstr>loader de la page d’accueil SASS</vt:lpstr>
      <vt:lpstr>mobile first</vt:lpstr>
      <vt:lpstr>Git &amp;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OCR-Projet 3</dc:title>
  <dc:creator>Max Zhu</dc:creator>
  <cp:lastModifiedBy>Max Zhu</cp:lastModifiedBy>
  <cp:revision>6</cp:revision>
  <dcterms:created xsi:type="dcterms:W3CDTF">2024-01-05T17:49:44Z</dcterms:created>
  <dcterms:modified xsi:type="dcterms:W3CDTF">2024-01-16T09:55:12Z</dcterms:modified>
</cp:coreProperties>
</file>