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398" r:id="rId2"/>
    <p:sldId id="1399" r:id="rId3"/>
    <p:sldId id="1804" r:id="rId4"/>
    <p:sldId id="1404" r:id="rId5"/>
    <p:sldId id="1405" r:id="rId6"/>
    <p:sldId id="1809" r:id="rId7"/>
    <p:sldId id="1406" r:id="rId8"/>
    <p:sldId id="1807" r:id="rId9"/>
    <p:sldId id="1407" r:id="rId10"/>
    <p:sldId id="1810" r:id="rId11"/>
    <p:sldId id="1808" r:id="rId12"/>
    <p:sldId id="1408" r:id="rId13"/>
    <p:sldId id="1803" r:id="rId14"/>
    <p:sldId id="1743" r:id="rId15"/>
    <p:sldId id="1790" r:id="rId16"/>
    <p:sldId id="139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809"/>
            <p14:sldId id="1406"/>
            <p14:sldId id="1807"/>
            <p14:sldId id="1407"/>
            <p14:sldId id="1810"/>
            <p14:sldId id="1808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77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(2)AI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可以接到球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次以上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自動跑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次，並紀錄下每次接球次數，最後進行確認。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46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模型預測時間小於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進行遊玩時是否流暢，並紀錄每幀預測時間。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D2563-79B5-D68B-91FA-F185DB14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3" y="3406797"/>
            <a:ext cx="3077004" cy="21434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851659-0076-1017-15CA-0B45ABAD4C41}"/>
              </a:ext>
            </a:extLst>
          </p:cNvPr>
          <p:cNvSpPr txBox="1"/>
          <p:nvPr/>
        </p:nvSpPr>
        <p:spPr>
          <a:xfrm>
            <a:off x="4329327" y="43533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若預測時間過長，將導致指令與畫面產生延遲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2470FE-9DCC-65AD-B5DD-DB9F44CE48D0}"/>
              </a:ext>
            </a:extLst>
          </p:cNvPr>
          <p:cNvSpPr/>
          <p:nvPr/>
        </p:nvSpPr>
        <p:spPr>
          <a:xfrm>
            <a:off x="1252323" y="3579019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CEE9ED-FC16-5388-059F-275066EC096E}"/>
              </a:ext>
            </a:extLst>
          </p:cNvPr>
          <p:cNvSpPr/>
          <p:nvPr/>
        </p:nvSpPr>
        <p:spPr>
          <a:xfrm>
            <a:off x="1252323" y="3910785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8AEC81-3C58-4099-EBCC-E238656E9469}"/>
              </a:ext>
            </a:extLst>
          </p:cNvPr>
          <p:cNvSpPr/>
          <p:nvPr/>
        </p:nvSpPr>
        <p:spPr>
          <a:xfrm>
            <a:off x="1252323" y="4385148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0A0B99-5DE0-E325-DA06-90B27AB03492}"/>
              </a:ext>
            </a:extLst>
          </p:cNvPr>
          <p:cNvSpPr/>
          <p:nvPr/>
        </p:nvSpPr>
        <p:spPr>
          <a:xfrm>
            <a:off x="1252323" y="487760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A6B59E-8AA8-486E-89B4-6321E06DC5EF}"/>
              </a:ext>
            </a:extLst>
          </p:cNvPr>
          <p:cNvSpPr/>
          <p:nvPr/>
        </p:nvSpPr>
        <p:spPr>
          <a:xfrm>
            <a:off x="1252323" y="537678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(04/24)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04984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75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921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透過玩家遊玩，收集遊戲狀態更新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: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、板子位置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、球與板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座標差</a:t>
            </a:r>
            <a:endParaRPr lang="en-US" altLang="zh-TW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Reward : 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根據位置差與遊戲狀態給予</a:t>
            </a:r>
            <a:r>
              <a:rPr lang="zh-TW" altLang="en-US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不同獎勵</a:t>
            </a:r>
            <a:endParaRPr lang="en-US" altLang="zh-TW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針對不同關卡皆可進行遊玩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外部介面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板子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控制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左、右控制板子移動，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控制發球方向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339E1-755D-A149-EBC8-CEA005A0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54" y="1407343"/>
            <a:ext cx="1838691" cy="4687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46AC6F-F301-7F78-6CE6-0FE40659968D}"/>
              </a:ext>
            </a:extLst>
          </p:cNvPr>
          <p:cNvSpPr/>
          <p:nvPr/>
        </p:nvSpPr>
        <p:spPr>
          <a:xfrm>
            <a:off x="9494520" y="2255520"/>
            <a:ext cx="952024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2C9FE-77D4-38E2-983F-10B21F14A02B}"/>
              </a:ext>
            </a:extLst>
          </p:cNvPr>
          <p:cNvSpPr/>
          <p:nvPr/>
        </p:nvSpPr>
        <p:spPr>
          <a:xfrm>
            <a:off x="9365931" y="1977732"/>
            <a:ext cx="1192531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AB921B-3DBB-1256-AAAC-AF2D30F719ED}"/>
              </a:ext>
            </a:extLst>
          </p:cNvPr>
          <p:cNvSpPr txBox="1"/>
          <p:nvPr/>
        </p:nvSpPr>
        <p:spPr>
          <a:xfrm>
            <a:off x="9639030" y="17300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F860DA-0BD0-951C-914D-ADC814922B4B}"/>
              </a:ext>
            </a:extLst>
          </p:cNvPr>
          <p:cNvSpPr txBox="1"/>
          <p:nvPr/>
        </p:nvSpPr>
        <p:spPr>
          <a:xfrm>
            <a:off x="9715973" y="23292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numpy(.npy)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9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: 3.9.13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10.4.5.2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模型預測時間需小於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模型大小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遊戲正常執行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透過玩家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執行遊戲並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確認發球、切球、碰撞等遊戲機制，是否正確</a:t>
            </a: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1288</TotalTime>
  <Words>584</Words>
  <Application>Microsoft Office PowerPoint</Application>
  <PresentationFormat>寬螢幕</PresentationFormat>
  <Paragraphs>96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專案架構(04/24)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45</cp:revision>
  <dcterms:created xsi:type="dcterms:W3CDTF">2023-10-16T13:04:30Z</dcterms:created>
  <dcterms:modified xsi:type="dcterms:W3CDTF">2024-05-01T08:40:45Z</dcterms:modified>
</cp:coreProperties>
</file>