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1398" r:id="rId2"/>
    <p:sldId id="1399" r:id="rId3"/>
    <p:sldId id="1804" r:id="rId4"/>
    <p:sldId id="1404" r:id="rId5"/>
    <p:sldId id="1405" r:id="rId6"/>
    <p:sldId id="1406" r:id="rId7"/>
    <p:sldId id="1407" r:id="rId8"/>
    <p:sldId id="1408" r:id="rId9"/>
    <p:sldId id="1803" r:id="rId10"/>
    <p:sldId id="1743" r:id="rId11"/>
    <p:sldId id="1790" r:id="rId12"/>
    <p:sldId id="139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1C874CC-288D-4034-9298-B5572854118E}">
          <p14:sldIdLst>
            <p14:sldId id="1398"/>
          </p14:sldIdLst>
        </p14:section>
        <p14:section name="需求分析" id="{049C52BC-C987-4CC9-A93A-822A48C7A4C3}">
          <p14:sldIdLst>
            <p14:sldId id="1399"/>
            <p14:sldId id="1804"/>
            <p14:sldId id="1404"/>
            <p14:sldId id="1405"/>
            <p14:sldId id="1406"/>
            <p14:sldId id="1407"/>
          </p14:sldIdLst>
        </p14:section>
        <p14:section name="系統分析" id="{EFA9FE12-F7FD-4033-828B-33A2C8B5ED9B}">
          <p14:sldIdLst>
            <p14:sldId id="1408"/>
            <p14:sldId id="1803"/>
            <p14:sldId id="1743"/>
            <p14:sldId id="1790"/>
          </p14:sldIdLst>
        </p14:section>
        <p14:section name="問題紀錄" id="{D71077BB-9346-4BB7-9137-6E6890250CB2}">
          <p14:sldIdLst>
            <p14:sldId id="1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6B9C2-8CBA-466A-AF0E-975D77387BB5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2EB12-D8C3-4565-970E-E4564FBE40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2EB12-D8C3-4565-970E-E4564FBE40D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13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75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7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5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1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47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89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33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4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06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DB1E62-041B-47B5-8407-B11F18F7E90B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4960A-08AB-46D4-AAFB-8C524707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16046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機器學習與實作</a:t>
            </a:r>
            <a:br>
              <a:rPr lang="en-US" altLang="zh-TW" dirty="0"/>
            </a:br>
            <a:r>
              <a:rPr lang="zh-TW" altLang="en-US" sz="4000" dirty="0"/>
              <a:t>打磚塊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95181-344B-4DCD-A637-346A91B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F87202C-A0A6-886E-6139-8E4126AED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組員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侯勝發、溫世新、顧和庭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日期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2024/04/24</a:t>
            </a:r>
            <a:endParaRPr lang="zh-TW" altLang="en-US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3751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892-158F-4136-A2F0-CAB4B00494D2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70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55F1C5-EE80-C99C-EC7C-DA31D6390985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87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02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遊戲引擎</a:t>
            </a:r>
            <a:r>
              <a:rPr lang="en-US" altLang="zh-TW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r>
              <a:rPr lang="en-US" altLang="zh-TW" sz="24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Arkanoid</a:t>
            </a:r>
            <a:r>
              <a:rPr lang="en-US" altLang="zh-TW" sz="24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  <a:endParaRPr lang="en-US" altLang="zh-TW" sz="24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螢幕上佈有若干層磚塊，一個球在螢幕上方的磚塊和牆壁、螢幕下方的移動短板和兩側牆壁之間來回彈，當球碰到磚塊時，球會反彈，而磚塊會消失。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要控制螢幕下方的板子，讓「球」通過撞擊消去所有的「磚塊」，球碰到螢幕底邊就會消失，所有的球消失則遊戲失敗。把磚塊全部消去就可以破關。</a:t>
            </a:r>
            <a:endParaRPr lang="en-US" altLang="zh-TW" b="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遊戲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機制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sz="1600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首次發球位置與方向決定初次路徑軌跡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切球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球體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方向速度因板子移動方向而改變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碰撞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球在移動中，下一幀會穿牆的時候，會移動至球的路徑與碰撞表面的交點。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06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3413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TW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</a:t>
            </a:r>
            <a:r>
              <a:rPr lang="zh-TW" altLang="en-US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en-US" altLang="zh-TW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2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Q-Learning</a:t>
            </a:r>
            <a:r>
              <a:rPr lang="en-US" altLang="zh-TW" sz="24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樣本收集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3">
              <a:lnSpc>
                <a:spcPct val="150000"/>
              </a:lnSpc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透過玩家遊玩，收集遊戲特徵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球位置、板子位置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Q-Table</a:t>
            </a:r>
            <a:endParaRPr lang="en-US" altLang="zh-TW" sz="200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 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>
              <a:lnSpc>
                <a:spcPct val="150000"/>
              </a:lnSpc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Q-Table</a:t>
            </a:r>
            <a:r>
              <a:rPr lang="zh-TW" altLang="en-US" sz="200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，根據不同特徵進行預測</a:t>
            </a:r>
            <a:endParaRPr lang="en-US" altLang="zh-TW" sz="200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497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135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b="1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可以透過</a:t>
            </a:r>
            <a:r>
              <a:rPr lang="en-US" altLang="zh-TW" sz="24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遊玩到</a:t>
            </a:r>
            <a:r>
              <a:rPr lang="en-US" altLang="zh-TW" sz="24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Level20</a:t>
            </a:r>
            <a:endParaRPr lang="en-US" altLang="zh-TW" sz="240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689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0190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62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環境版本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模組版本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作業系統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 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硬體規格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 : 11th Gen Intel(R) Core(TM) i7-1165G7 @ 2.80GHz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 : </a:t>
            </a:r>
            <a:r>
              <a:rPr lang="pt-BR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Intel(R) Iris(R) Xe Graphics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RAM: 16GB</a:t>
            </a:r>
          </a:p>
          <a:p>
            <a:pPr>
              <a:lnSpc>
                <a:spcPct val="150000"/>
              </a:lnSpc>
            </a:pPr>
            <a:endParaRPr lang="en-US" altLang="zh-TW" sz="20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44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6679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00E61E-7276-4556-A739-0DFBB6A14361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13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3C07EB-199A-03C6-B616-8553BAA70F20}"/>
              </a:ext>
            </a:extLst>
          </p:cNvPr>
          <p:cNvSpPr/>
          <p:nvPr/>
        </p:nvSpPr>
        <p:spPr>
          <a:xfrm>
            <a:off x="3289300" y="3924300"/>
            <a:ext cx="755650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7F746F-01B0-6924-CF7A-943B58B3EF47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1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8F4CE6E7-1B2F-452B-8611-9D5152079197}" vid="{02B56A59-4827-40A0-8EBD-9D72987B27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1000</TotalTime>
  <Words>310</Words>
  <Application>Microsoft Office PowerPoint</Application>
  <PresentationFormat>寬螢幕</PresentationFormat>
  <Paragraphs>60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標楷體</vt:lpstr>
      <vt:lpstr>Arial</vt:lpstr>
      <vt:lpstr>Calibri</vt:lpstr>
      <vt:lpstr>Times New Roman</vt:lpstr>
      <vt:lpstr>佈景主題1</vt:lpstr>
      <vt:lpstr>機器學習與實作 打磚塊</vt:lpstr>
      <vt:lpstr>專案需求</vt:lpstr>
      <vt:lpstr>專案需求</vt:lpstr>
      <vt:lpstr>專案需求</vt:lpstr>
      <vt:lpstr>專案需求</vt:lpstr>
      <vt:lpstr>專案需求</vt:lpstr>
      <vt:lpstr>專案需求</vt:lpstr>
      <vt:lpstr>專案架構</vt:lpstr>
      <vt:lpstr>專案架構</vt:lpstr>
      <vt:lpstr>專案架構</vt:lpstr>
      <vt:lpstr>專案架構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C109112113</dc:creator>
  <cp:lastModifiedBy>勝發 侯</cp:lastModifiedBy>
  <cp:revision>10</cp:revision>
  <dcterms:created xsi:type="dcterms:W3CDTF">2023-10-16T13:04:30Z</dcterms:created>
  <dcterms:modified xsi:type="dcterms:W3CDTF">2024-04-24T07:46:59Z</dcterms:modified>
</cp:coreProperties>
</file>