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398" r:id="rId2"/>
    <p:sldId id="1399" r:id="rId3"/>
    <p:sldId id="1804" r:id="rId4"/>
    <p:sldId id="1404" r:id="rId5"/>
    <p:sldId id="1405" r:id="rId6"/>
    <p:sldId id="1406" r:id="rId7"/>
    <p:sldId id="1407" r:id="rId8"/>
    <p:sldId id="1408" r:id="rId9"/>
    <p:sldId id="1803" r:id="rId10"/>
    <p:sldId id="1743" r:id="rId11"/>
    <p:sldId id="1790" r:id="rId12"/>
    <p:sldId id="139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406"/>
            <p14:sldId id="1407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2024/04/24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6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方向速度因板子移動方向而改變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13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遊玩到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Level20</a:t>
            </a:r>
            <a:endParaRPr lang="en-US" altLang="zh-TW" sz="24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998</TotalTime>
  <Words>284</Words>
  <Application>Microsoft Office PowerPoint</Application>
  <PresentationFormat>寬螢幕</PresentationFormat>
  <Paragraphs>58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8</cp:revision>
  <dcterms:created xsi:type="dcterms:W3CDTF">2023-10-16T13:04:30Z</dcterms:created>
  <dcterms:modified xsi:type="dcterms:W3CDTF">2024-04-24T07:30:59Z</dcterms:modified>
</cp:coreProperties>
</file>