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1398" r:id="rId2"/>
    <p:sldId id="1399" r:id="rId3"/>
    <p:sldId id="1804" r:id="rId4"/>
    <p:sldId id="1404" r:id="rId5"/>
    <p:sldId id="1405" r:id="rId6"/>
    <p:sldId id="1406" r:id="rId7"/>
    <p:sldId id="1407" r:id="rId8"/>
    <p:sldId id="1408" r:id="rId9"/>
    <p:sldId id="1803" r:id="rId10"/>
    <p:sldId id="1743" r:id="rId11"/>
    <p:sldId id="1790" r:id="rId12"/>
    <p:sldId id="139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1C874CC-288D-4034-9298-B5572854118E}">
          <p14:sldIdLst>
            <p14:sldId id="1398"/>
          </p14:sldIdLst>
        </p14:section>
        <p14:section name="需求分析" id="{049C52BC-C987-4CC9-A93A-822A48C7A4C3}">
          <p14:sldIdLst>
            <p14:sldId id="1399"/>
            <p14:sldId id="1804"/>
            <p14:sldId id="1404"/>
            <p14:sldId id="1405"/>
            <p14:sldId id="1406"/>
            <p14:sldId id="1407"/>
          </p14:sldIdLst>
        </p14:section>
        <p14:section name="系統分析" id="{EFA9FE12-F7FD-4033-828B-33A2C8B5ED9B}">
          <p14:sldIdLst>
            <p14:sldId id="1408"/>
            <p14:sldId id="1803"/>
            <p14:sldId id="1743"/>
            <p14:sldId id="1790"/>
          </p14:sldIdLst>
        </p14:section>
        <p14:section name="問題紀錄" id="{D71077BB-9346-4BB7-9137-6E6890250CB2}">
          <p14:sldIdLst>
            <p14:sldId id="13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6B9C2-8CBA-466A-AF0E-975D77387BB5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2EB12-D8C3-4565-970E-E4564FBE40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71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2EB12-D8C3-4565-970E-E4564FBE40D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13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38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16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475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075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253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714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247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689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330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649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106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76DB1E62-041B-47B5-8407-B11F18F7E90B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76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C4960A-08AB-46D4-AAFB-8C524707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68537"/>
            <a:ext cx="10515600" cy="1160463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機器學習與實作</a:t>
            </a:r>
            <a:br>
              <a:rPr lang="en-US" altLang="zh-TW" dirty="0"/>
            </a:br>
            <a:r>
              <a:rPr lang="zh-TW" altLang="en-US" sz="4000" dirty="0"/>
              <a:t>打磚塊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495181-344B-4DCD-A637-346A91B6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EF87202C-A0A6-886E-6139-8E4126AED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tx1"/>
                </a:solidFill>
              </a:rPr>
              <a:t>組員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侯勝發、溫世新、顧和庭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tx1"/>
                </a:solidFill>
              </a:rPr>
              <a:t>日期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2024/04/24</a:t>
            </a:r>
            <a:endParaRPr lang="zh-TW" altLang="en-US" dirty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3751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014892-158F-4136-A2F0-CAB4B00494D2}"/>
              </a:ext>
            </a:extLst>
          </p:cNvPr>
          <p:cNvSpPr txBox="1"/>
          <p:nvPr/>
        </p:nvSpPr>
        <p:spPr>
          <a:xfrm>
            <a:off x="838200" y="1085125"/>
            <a:ext cx="105156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470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D55F1C5-EE80-C99C-EC7C-DA31D6390985}"/>
              </a:ext>
            </a:extLst>
          </p:cNvPr>
          <p:cNvSpPr txBox="1"/>
          <p:nvPr/>
        </p:nvSpPr>
        <p:spPr>
          <a:xfrm>
            <a:off x="838200" y="1085125"/>
            <a:ext cx="105156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MSC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087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問題紀錄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8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5029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功能需求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遊戲引擎</a:t>
            </a:r>
            <a:r>
              <a:rPr lang="en-US" altLang="zh-TW" sz="2400" b="1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40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打磚塊</a:t>
            </a:r>
            <a:r>
              <a:rPr lang="en-US" altLang="zh-TW" sz="240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Arkanoid</a:t>
            </a:r>
            <a:r>
              <a:rPr lang="en-US" altLang="zh-TW" sz="24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):</a:t>
            </a:r>
            <a:endParaRPr lang="en-US" altLang="zh-TW" sz="2400" b="1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螢幕上佈有若干層磚塊，一個球在螢幕上方的磚塊和牆壁、螢幕下方的移動短板和兩側牆壁之間來回彈，當球碰到磚塊時，球會反彈，而磚塊會消失。</a:t>
            </a: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玩家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要控制螢幕下方的板子，讓「球」通過撞擊消去所有的「磚塊」，球碰到螢幕底邊就會消失，所有的球消失則遊戲失敗。把磚塊全部消去就可以破關。</a:t>
            </a:r>
            <a:endParaRPr lang="en-US" altLang="zh-TW" b="0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遊戲</a:t>
            </a:r>
            <a:r>
              <a:rPr lang="zh-TW" altLang="en-US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機制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endParaRPr lang="en-US" altLang="zh-TW" sz="1600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257300" lvl="2" indent="-342900">
              <a:lnSpc>
                <a:spcPct val="150000"/>
              </a:lnSpc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發球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首次發球位置與方向決定初次路徑軌跡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257300" lvl="2" indent="-342900">
              <a:lnSpc>
                <a:spcPct val="150000"/>
              </a:lnSpc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切球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球體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速度會因板子移動方向而改變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碰撞 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球在移動中，下一幀會穿牆的時候，會移動至球的路徑與碰撞表面的交點。</a:t>
            </a:r>
          </a:p>
          <a:p>
            <a:pPr>
              <a:lnSpc>
                <a:spcPct val="150000"/>
              </a:lnSpc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4066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3413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功能需求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zh-TW" sz="24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ML</a:t>
            </a:r>
            <a:r>
              <a:rPr lang="zh-TW" altLang="en-US" sz="24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  <a:r>
              <a:rPr lang="en-US" altLang="zh-TW" sz="2400" b="1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en-US" altLang="zh-TW" sz="24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Q-Learning</a:t>
            </a:r>
            <a:r>
              <a:rPr lang="en-US" altLang="zh-TW" sz="24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樣本收集</a:t>
            </a:r>
            <a:r>
              <a:rPr lang="zh-TW" altLang="en-US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3">
              <a:lnSpc>
                <a:spcPct val="150000"/>
              </a:lnSpc>
            </a:pPr>
            <a:r>
              <a:rPr lang="zh-TW" altLang="en-US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透過玩家遊玩，收集遊戲特徵</a:t>
            </a:r>
            <a:r>
              <a:rPr lang="en-US" altLang="zh-TW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球位置、板子位置</a:t>
            </a:r>
            <a:r>
              <a:rPr lang="en-US" altLang="zh-TW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更新</a:t>
            </a:r>
            <a:r>
              <a:rPr lang="en-US" altLang="zh-TW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Q-Table</a:t>
            </a:r>
            <a:endParaRPr lang="en-US" altLang="zh-TW" sz="2000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預測 </a:t>
            </a:r>
            <a:r>
              <a:rPr lang="en-US" altLang="zh-TW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000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3">
              <a:lnSpc>
                <a:spcPct val="150000"/>
              </a:lnSpc>
            </a:pPr>
            <a:r>
              <a:rPr lang="zh-TW" altLang="en-US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利用</a:t>
            </a:r>
            <a:r>
              <a:rPr lang="en-US" altLang="zh-TW" sz="2000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Q-Table</a:t>
            </a:r>
            <a:r>
              <a:rPr lang="zh-TW" altLang="en-US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，根據不同特徵進行預測</a:t>
            </a:r>
            <a:endParaRPr lang="en-US" altLang="zh-TW" sz="2000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4972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1595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400" b="1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可以透過</a:t>
            </a:r>
            <a:r>
              <a:rPr lang="en-US" altLang="zh-TW" sz="2000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en-US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遊玩到</a:t>
            </a:r>
            <a:r>
              <a:rPr lang="en-US" altLang="zh-TW" sz="2000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Level</a:t>
            </a:r>
            <a:r>
              <a:rPr lang="zh-TW" altLang="en-US" sz="2000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TW" sz="2400" i="0" dirty="0">
              <a:solidFill>
                <a:srgbClr val="202122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894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介面需求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01904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5624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環境版本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模組版本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>
              <a:lnSpc>
                <a:spcPct val="150000"/>
              </a:lnSpc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作業系統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WINDOWS 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硬體規格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CPU : 11th Gen Intel(R) Core(TM) i7-1165G7 @ 2.80GHz 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GPU : </a:t>
            </a:r>
            <a:r>
              <a:rPr lang="pt-BR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Intel(R) Iris(R) Xe Graphics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RAM: 16GB</a:t>
            </a:r>
          </a:p>
          <a:p>
            <a:pPr>
              <a:lnSpc>
                <a:spcPct val="150000"/>
              </a:lnSpc>
            </a:pPr>
            <a:endParaRPr lang="en-US" altLang="zh-TW" sz="2000" b="1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1446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66794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100E61E-7276-4556-A739-0DFBB6A14361}"/>
              </a:ext>
            </a:extLst>
          </p:cNvPr>
          <p:cNvSpPr txBox="1"/>
          <p:nvPr/>
        </p:nvSpPr>
        <p:spPr>
          <a:xfrm>
            <a:off x="838200" y="1085125"/>
            <a:ext cx="105156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Breakdown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BB9157-B4E2-D14A-6CAF-47DBE8644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6760" y="1704984"/>
            <a:ext cx="10607040" cy="416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213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3C07EB-199A-03C6-B616-8553BAA70F20}"/>
              </a:ext>
            </a:extLst>
          </p:cNvPr>
          <p:cNvSpPr/>
          <p:nvPr/>
        </p:nvSpPr>
        <p:spPr>
          <a:xfrm>
            <a:off x="3289300" y="3924300"/>
            <a:ext cx="755650" cy="374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7F746F-01B0-6924-CF7A-943B58B3EF47}"/>
              </a:ext>
            </a:extLst>
          </p:cNvPr>
          <p:cNvSpPr txBox="1"/>
          <p:nvPr/>
        </p:nvSpPr>
        <p:spPr>
          <a:xfrm>
            <a:off x="838200" y="1085125"/>
            <a:ext cx="105156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414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8F4CE6E7-1B2F-452B-8611-9D5152079197}" vid="{02B56A59-4827-40A0-8EBD-9D72987B27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1017</TotalTime>
  <Words>310</Words>
  <Application>Microsoft Office PowerPoint</Application>
  <PresentationFormat>寬螢幕</PresentationFormat>
  <Paragraphs>60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標楷體</vt:lpstr>
      <vt:lpstr>Arial</vt:lpstr>
      <vt:lpstr>Calibri</vt:lpstr>
      <vt:lpstr>Times New Roman</vt:lpstr>
      <vt:lpstr>佈景主題1</vt:lpstr>
      <vt:lpstr>機器學習與實作 打磚塊</vt:lpstr>
      <vt:lpstr>專案需求</vt:lpstr>
      <vt:lpstr>專案需求</vt:lpstr>
      <vt:lpstr>專案需求</vt:lpstr>
      <vt:lpstr>專案需求</vt:lpstr>
      <vt:lpstr>專案需求</vt:lpstr>
      <vt:lpstr>專案需求</vt:lpstr>
      <vt:lpstr>專案架構</vt:lpstr>
      <vt:lpstr>專案架構</vt:lpstr>
      <vt:lpstr>專案架構</vt:lpstr>
      <vt:lpstr>專案架構</vt:lpstr>
      <vt:lpstr>問題紀錄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C109112113</dc:creator>
  <cp:lastModifiedBy>勝發 侯</cp:lastModifiedBy>
  <cp:revision>17</cp:revision>
  <dcterms:created xsi:type="dcterms:W3CDTF">2023-10-16T13:04:30Z</dcterms:created>
  <dcterms:modified xsi:type="dcterms:W3CDTF">2024-04-24T08:12:58Z</dcterms:modified>
</cp:coreProperties>
</file>