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398" r:id="rId2"/>
    <p:sldId id="1393" r:id="rId3"/>
    <p:sldId id="1397" r:id="rId4"/>
    <p:sldId id="1721" r:id="rId5"/>
    <p:sldId id="1731" r:id="rId6"/>
    <p:sldId id="1739" r:id="rId7"/>
    <p:sldId id="1741" r:id="rId8"/>
    <p:sldId id="1740" r:id="rId9"/>
    <p:sldId id="1742" r:id="rId10"/>
    <p:sldId id="1399" r:id="rId11"/>
    <p:sldId id="1732" r:id="rId12"/>
    <p:sldId id="1733" r:id="rId13"/>
    <p:sldId id="1734" r:id="rId14"/>
    <p:sldId id="1743" r:id="rId15"/>
    <p:sldId id="1394" r:id="rId16"/>
    <p:sldId id="1722" r:id="rId17"/>
    <p:sldId id="1723" r:id="rId18"/>
    <p:sldId id="1724" r:id="rId19"/>
    <p:sldId id="1725" r:id="rId20"/>
    <p:sldId id="1726" r:id="rId21"/>
    <p:sldId id="1728" r:id="rId22"/>
    <p:sldId id="1729" r:id="rId23"/>
    <p:sldId id="1727" r:id="rId24"/>
    <p:sldId id="139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  <p14:sldId id="1739"/>
            <p14:sldId id="1741"/>
            <p14:sldId id="1740"/>
            <p14:sldId id="1742"/>
          </p14:sldIdLst>
        </p14:section>
        <p14:section name="系統分析" id="{BB5AE70D-D0D1-499A-BED9-DA03C5E180F1}">
          <p14:sldIdLst>
            <p14:sldId id="1399"/>
            <p14:sldId id="1732"/>
            <p14:sldId id="1733"/>
            <p14:sldId id="1734"/>
            <p14:sldId id="1743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2161-A9D5-7594-ED9E-069C104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81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A61C56-49E1-FC08-B1FE-8A1529BD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19" y="1264805"/>
            <a:ext cx="7700962" cy="50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64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E083FE-E261-94C3-FCC0-015FC3C1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81" y="1264805"/>
            <a:ext cx="7706300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1ED706-A9CB-C25F-32AE-9702C072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02" y="1272632"/>
            <a:ext cx="7700962" cy="50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Workflow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5845D5-7BDD-9B3B-CF90-7DC8EC3B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57325"/>
            <a:ext cx="9505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lvl="1"/>
            <a:endParaRPr lang="en-US" altLang="zh-TW" dirty="0"/>
          </a:p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2023/11/24~2023/11/30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(2)Architecture(3)Workflow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  <a:p>
            <a:pPr marL="0" indent="-84600">
              <a:buNone/>
            </a:pP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(1)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</a:t>
            </a:r>
            <a:r>
              <a:rPr lang="zh-TW" altLang="en-US" sz="1800" dirty="0">
                <a:solidFill>
                  <a:prstClr val="black"/>
                </a:solidFill>
              </a:rPr>
              <a:t>單幀輸出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圖片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(b)</a:t>
            </a:r>
            <a:r>
              <a:rPr lang="zh-TW" altLang="en-US" sz="1800" dirty="0">
                <a:solidFill>
                  <a:prstClr val="black"/>
                </a:solidFill>
              </a:rPr>
              <a:t>連續幀輸出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影像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首先透過</a:t>
            </a:r>
            <a:r>
              <a:rPr lang="en-US" altLang="zh-TW" sz="1800" dirty="0">
                <a:solidFill>
                  <a:prstClr val="black"/>
                </a:solidFill>
              </a:rPr>
              <a:t>SDK</a:t>
            </a:r>
            <a:r>
              <a:rPr lang="zh-TW" altLang="en-US" sz="1800" dirty="0">
                <a:solidFill>
                  <a:prstClr val="black"/>
                </a:solidFill>
              </a:rPr>
              <a:t>中</a:t>
            </a:r>
            <a:r>
              <a:rPr lang="en-US" altLang="zh-TW" sz="1800" dirty="0">
                <a:solidFill>
                  <a:prstClr val="black"/>
                </a:solidFill>
              </a:rPr>
              <a:t>debug</a:t>
            </a:r>
            <a:r>
              <a:rPr lang="zh-TW" altLang="en-US" sz="1800" dirty="0">
                <a:solidFill>
                  <a:prstClr val="black"/>
                </a:solidFill>
              </a:rPr>
              <a:t>工具檢查由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卡中寫入</a:t>
            </a:r>
            <a:r>
              <a:rPr lang="en-US" altLang="zh-TW" sz="1800" dirty="0">
                <a:solidFill>
                  <a:prstClr val="black"/>
                </a:solidFill>
              </a:rPr>
              <a:t>DDR</a:t>
            </a:r>
            <a:r>
              <a:rPr lang="zh-TW" altLang="en-US" sz="1800" dirty="0">
                <a:solidFill>
                  <a:prstClr val="black"/>
                </a:solidFill>
              </a:rPr>
              <a:t>的記憶體位址，其資料和儲存的影像資料是否一致，接下來</a:t>
            </a:r>
            <a:r>
              <a:rPr lang="en-US" altLang="zh-TW" sz="1800" dirty="0">
                <a:solidFill>
                  <a:prstClr val="black"/>
                </a:solidFill>
              </a:rPr>
              <a:t>streaming</a:t>
            </a:r>
            <a:r>
              <a:rPr lang="zh-TW" altLang="en-US" sz="1800" dirty="0">
                <a:solidFill>
                  <a:prstClr val="black"/>
                </a:solidFill>
              </a:rPr>
              <a:t>輸出於顯示器上並和儲存的影像比較。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(2)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(a)PC </a:t>
            </a:r>
            <a:r>
              <a:rPr lang="zh-TW" altLang="en-US" sz="1800" dirty="0">
                <a:solidFill>
                  <a:prstClr val="black"/>
                </a:solidFill>
              </a:rPr>
              <a:t>輸入</a:t>
            </a:r>
            <a:r>
              <a:rPr lang="en-US" altLang="zh-TW" sz="1800" dirty="0">
                <a:solidFill>
                  <a:prstClr val="black"/>
                </a:solidFill>
              </a:rPr>
              <a:t>(b)PL</a:t>
            </a:r>
            <a:r>
              <a:rPr lang="zh-TW" altLang="en-US" sz="1800" dirty="0">
                <a:solidFill>
                  <a:prstClr val="black"/>
                </a:solidFill>
              </a:rPr>
              <a:t>輸出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將輸入的資料回傳，兩者相同即代表輸入和輸出結果皆正確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(3)</a:t>
            </a:r>
            <a:r>
              <a:rPr lang="zh-TW" altLang="en-US" sz="20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將影像透過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端處理過後，回傳到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端驗證，並透過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回傳的狀態來確認處理效能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軟硬體之間差異由個別處理後的影像計算</a:t>
            </a:r>
            <a:r>
              <a:rPr lang="en-US" altLang="zh-TW" sz="1800" dirty="0">
                <a:solidFill>
                  <a:prstClr val="black"/>
                </a:solidFill>
              </a:rPr>
              <a:t>PSNR</a:t>
            </a:r>
            <a:r>
              <a:rPr lang="zh-TW" altLang="en-US" sz="1800" dirty="0">
                <a:solidFill>
                  <a:prstClr val="black"/>
                </a:solidFill>
              </a:rPr>
              <a:t>；處理效能由在硬體端</a:t>
            </a:r>
            <a:r>
              <a:rPr lang="en-US" altLang="zh-TW" sz="1800" dirty="0">
                <a:solidFill>
                  <a:prstClr val="black"/>
                </a:solidFill>
              </a:rPr>
              <a:t>(PL)</a:t>
            </a:r>
            <a:r>
              <a:rPr lang="zh-TW" altLang="en-US" sz="1800" dirty="0">
                <a:solidFill>
                  <a:prstClr val="black"/>
                </a:solidFill>
              </a:rPr>
              <a:t>將執行</a:t>
            </a:r>
            <a:r>
              <a:rPr lang="en-US" altLang="zh-TW" sz="1800" dirty="0">
                <a:solidFill>
                  <a:prstClr val="black"/>
                </a:solidFill>
              </a:rPr>
              <a:t>n</a:t>
            </a:r>
            <a:r>
              <a:rPr lang="zh-TW" altLang="en-US" sz="1800" dirty="0">
                <a:solidFill>
                  <a:prstClr val="black"/>
                </a:solidFill>
              </a:rPr>
              <a:t>幀，並計算</a:t>
            </a:r>
            <a:r>
              <a:rPr lang="zh-TW" altLang="en-US" sz="1800">
                <a:solidFill>
                  <a:prstClr val="black"/>
                </a:solidFill>
              </a:rPr>
              <a:t>總花費</a:t>
            </a:r>
            <a:r>
              <a:rPr lang="en-US" altLang="zh-TW" sz="1800" dirty="0">
                <a:solidFill>
                  <a:prstClr val="black"/>
                </a:solidFill>
              </a:rPr>
              <a:t>CLK</a:t>
            </a:r>
            <a:r>
              <a:rPr lang="zh-TW" altLang="en-US" sz="1800" dirty="0">
                <a:solidFill>
                  <a:prstClr val="black"/>
                </a:solidFill>
              </a:rPr>
              <a:t>數，依此求出</a:t>
            </a:r>
            <a:r>
              <a:rPr lang="en-US" altLang="zh-TW" sz="18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6948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(4)</a:t>
            </a:r>
            <a:r>
              <a:rPr lang="zh-TW" altLang="en-US" sz="2000" dirty="0">
                <a:solidFill>
                  <a:prstClr val="black"/>
                </a:solidFill>
              </a:rPr>
              <a:t>中斷是否如預期發生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確認中斷發生時，是否滿足所設定的條件且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軟硬體，處理同一段影像，給定同樣條件下，是否於同樣幀中判斷出，於硬體中需發出中斷，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並要將此幀傳回並儲存於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6446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(5)Web</a:t>
            </a:r>
            <a:r>
              <a:rPr lang="zh-TW" altLang="en-US" sz="2000" dirty="0">
                <a:solidFill>
                  <a:prstClr val="black"/>
                </a:solidFill>
              </a:rPr>
              <a:t>呈現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能完成對系統的操作，且在發生中斷後能夠顯示出影像。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由設定條件開始，並開始執行，當發生中斷後，影像正確顯示。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232</TotalTime>
  <Words>977</Words>
  <Application>Microsoft Office PowerPoint</Application>
  <PresentationFormat>寬螢幕</PresentationFormat>
  <Paragraphs>160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85</cp:revision>
  <dcterms:created xsi:type="dcterms:W3CDTF">2023-10-16T13:04:30Z</dcterms:created>
  <dcterms:modified xsi:type="dcterms:W3CDTF">2023-11-30T06:27:24Z</dcterms:modified>
</cp:coreProperties>
</file>