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ec6b82c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ec6b82c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ec6b82c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ec6b82c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ec6b82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ec6b82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ec6b82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ec6b82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2183" y="1623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66575" y="3924925"/>
            <a:ext cx="5588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fr" sz="3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Brief overview of MongoDB and SQL databases</a:t>
            </a:r>
            <a:endParaRPr sz="3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fr" sz="3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Mention key differences between the two, such as structure, flexibility, and scalability</a:t>
            </a:r>
            <a:endParaRPr sz="3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Data Model Comparison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Discuss the data model differences between MongoDB and SQL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Highlight that MongoDB is document-based, while SQL is table-based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Discuss how MongoDB allows for more flexible and dynamic data structures compared to SQL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Querying and Data Retrieval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Compare query languages between MongoDB and SQL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Show that SQL is based on SQL (Structured Query Language), while MongoDB uses its own query language, which is more expressive and allows for more complex queries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Mention that SQL is better for simple queries, while MongoDB is better for more complex queries and data retrieval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Scalability and Performance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Discuss scalability and performance differences between MongoDB and SQL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Highlight that MongoDB is designed to be horizontally scalable and can easily handle large volumes of data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Mention that SQL databases can also scale horizontally, but may require more work to set up and manage at scale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Use Cases and Conclusion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Discuss use cases for each database type, such as SQL being better for transactional systems and MongoDB being better for real-time analytics or applications that require flexible data models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Conclude by summarizing the main differences and use cases for each database type, and reiterating that the choice between MongoDB and SQL depends on the specific requirements of each project.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