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0" r:id="rId6"/>
    <p:sldId id="265" r:id="rId7"/>
    <p:sldId id="266" r:id="rId8"/>
    <p:sldId id="267" r:id="rId9"/>
    <p:sldId id="261" r:id="rId10"/>
    <p:sldId id="262" r:id="rId11"/>
  </p:sldIdLst>
  <p:sldSz cx="9144000" cy="5143500" type="screen16x9"/>
  <p:notesSz cx="6858000" cy="9144000"/>
  <p:embeddedFontLst>
    <p:embeddedFont>
      <p:font typeface="Libre Baskerville" panose="020B0604020202020204" charset="0"/>
      <p:regular r:id="rId13"/>
      <p:bold r:id="rId14"/>
      <p:italic r:id="rId15"/>
    </p:embeddedFont>
    <p:embeddedFont>
      <p:font typeface="Inter" panose="020B0604020202020204" charset="0"/>
      <p:regular r:id="rId16"/>
      <p:bold r:id="rId17"/>
    </p:embeddedFont>
    <p:embeddedFont>
      <p:font typeface="Inter-Regular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7af7a6a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7af7a6a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7ed9f117a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7ed9f117a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7626dc2a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7626dc2a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7626dc2a8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7626dc2a8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316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7626dc2a8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7626dc2a8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7626dc2a8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7626dc2a8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807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7626dc2a8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7626dc2a8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225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7626dc2a8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7626dc2a8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947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7626dc2a8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7626dc2a8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AD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35475" y="2180280"/>
            <a:ext cx="6478200" cy="6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Data Science Bootcamp</a:t>
            </a:r>
            <a:endParaRPr sz="400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735475" y="2768932"/>
            <a:ext cx="5315100" cy="10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dirty="0" smtClean="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Hicham</a:t>
            </a:r>
            <a:r>
              <a:rPr lang="fr" sz="2500" dirty="0" smtClean="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 OUSSENI</a:t>
            </a:r>
            <a:endParaRPr sz="2500" dirty="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500" y="795925"/>
            <a:ext cx="721025" cy="7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BD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ctrTitle" idx="4294967295"/>
          </p:nvPr>
        </p:nvSpPr>
        <p:spPr>
          <a:xfrm>
            <a:off x="1089727" y="1970768"/>
            <a:ext cx="53151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600" b="1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Merci, </a:t>
            </a:r>
            <a:endParaRPr sz="5600" b="1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1128891" y="2834643"/>
            <a:ext cx="53151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à bientôt ! </a:t>
            </a:r>
            <a:endParaRPr sz="240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375" y="915775"/>
            <a:ext cx="797425" cy="8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 idx="4294967295"/>
          </p:nvPr>
        </p:nvSpPr>
        <p:spPr>
          <a:xfrm>
            <a:off x="1040272" y="1702750"/>
            <a:ext cx="5315100" cy="13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 b="1" dirty="0" smtClean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Speed-Dating</a:t>
            </a: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smtClean="0">
                <a:solidFill>
                  <a:srgbClr val="015955"/>
                </a:solidFill>
                <a:latin typeface="Inter-Regular"/>
                <a:ea typeface="Inter-Regular"/>
                <a:cs typeface="Inter-Regular"/>
                <a:sym typeface="Inter-Regular"/>
              </a:rPr>
              <a:t>Projet de Data-Visualisation:</a:t>
            </a:r>
            <a:br>
              <a:rPr lang="fr-FR" sz="2400" dirty="0" smtClean="0">
                <a:solidFill>
                  <a:srgbClr val="015955"/>
                </a:solidFill>
                <a:latin typeface="Inter-Regular"/>
                <a:ea typeface="Inter-Regular"/>
                <a:cs typeface="Inter-Regular"/>
                <a:sym typeface="Inter-Regular"/>
              </a:rPr>
            </a:br>
            <a:r>
              <a:rPr lang="fr-FR" sz="2400" dirty="0">
                <a:solidFill>
                  <a:srgbClr val="015955"/>
                </a:solidFill>
                <a:latin typeface="Inter-Regular"/>
                <a:ea typeface="Inter-Regular"/>
                <a:cs typeface="Inter-Regular"/>
                <a:sym typeface="Inter-Regular"/>
              </a:rPr>
              <a:t/>
            </a:r>
            <a:br>
              <a:rPr lang="fr-FR" sz="2400" dirty="0">
                <a:solidFill>
                  <a:srgbClr val="015955"/>
                </a:solidFill>
                <a:latin typeface="Inter-Regular"/>
                <a:ea typeface="Inter-Regular"/>
                <a:cs typeface="Inter-Regular"/>
                <a:sym typeface="Inter-Regular"/>
              </a:rPr>
            </a:br>
            <a:r>
              <a:rPr lang="fr-FR" sz="2400" dirty="0" smtClean="0">
                <a:solidFill>
                  <a:srgbClr val="015955"/>
                </a:solidFill>
                <a:latin typeface="Inter-Regular"/>
                <a:ea typeface="Inter-Regular"/>
                <a:cs typeface="Inter-Regular"/>
                <a:sym typeface="Inter-Regular"/>
              </a:rPr>
              <a:t>Analyse d’un Speed-</a:t>
            </a:r>
            <a:r>
              <a:rPr lang="fr-FR" sz="2400" dirty="0" err="1" smtClean="0">
                <a:solidFill>
                  <a:srgbClr val="015955"/>
                </a:solidFill>
                <a:latin typeface="Inter-Regular"/>
                <a:ea typeface="Inter-Regular"/>
                <a:cs typeface="Inter-Regular"/>
                <a:sym typeface="Inter-Regular"/>
              </a:rPr>
              <a:t>Dating</a:t>
            </a:r>
            <a:r>
              <a:rPr lang="fr-FR" sz="2400" dirty="0" smtClean="0">
                <a:solidFill>
                  <a:srgbClr val="015955"/>
                </a:solidFill>
                <a:latin typeface="Inter-Regular"/>
                <a:ea typeface="Inter-Regular"/>
                <a:cs typeface="Inter-Regular"/>
                <a:sym typeface="Inter-Regular"/>
              </a:rPr>
              <a:t/>
            </a:r>
            <a:br>
              <a:rPr lang="fr-FR" sz="2400" dirty="0" smtClean="0">
                <a:solidFill>
                  <a:srgbClr val="015955"/>
                </a:solidFill>
                <a:latin typeface="Inter-Regular"/>
                <a:ea typeface="Inter-Regular"/>
                <a:cs typeface="Inter-Regular"/>
                <a:sym typeface="Inter-Regular"/>
              </a:rPr>
            </a:br>
            <a:r>
              <a:rPr lang="fr-FR" sz="2400" dirty="0">
                <a:solidFill>
                  <a:srgbClr val="015955"/>
                </a:solidFill>
                <a:latin typeface="Inter-Regular"/>
                <a:ea typeface="Inter-Regular"/>
                <a:cs typeface="Inter-Regular"/>
                <a:sym typeface="Inter-Regular"/>
              </a:rPr>
              <a:t/>
            </a:r>
            <a:br>
              <a:rPr lang="fr-FR" sz="2400" dirty="0">
                <a:solidFill>
                  <a:srgbClr val="015955"/>
                </a:solidFill>
                <a:latin typeface="Inter-Regular"/>
                <a:ea typeface="Inter-Regular"/>
                <a:cs typeface="Inter-Regular"/>
                <a:sym typeface="Inter-Regular"/>
              </a:rPr>
            </a:br>
            <a:endParaRPr sz="2400" dirty="0">
              <a:solidFill>
                <a:srgbClr val="015955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3477126" y="1540042"/>
            <a:ext cx="548307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L'objectif </a:t>
            </a:r>
            <a:r>
              <a:rPr lang="fr-FR" sz="1800" dirty="0"/>
              <a:t>de ce challenge est de comprendre ce qu'il se passe durant un speed </a:t>
            </a:r>
            <a:r>
              <a:rPr lang="fr-FR" sz="1800" dirty="0" err="1"/>
              <a:t>dating</a:t>
            </a:r>
            <a:r>
              <a:rPr lang="fr-FR" sz="1800" dirty="0"/>
              <a:t> et surtout de comprendre ce qui va influencer l'obtention d'un deuxième date.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>
            <a:spLocks noGrp="1"/>
          </p:cNvSpPr>
          <p:nvPr>
            <p:ph type="ctrTitle" idx="4294967295"/>
          </p:nvPr>
        </p:nvSpPr>
        <p:spPr>
          <a:xfrm>
            <a:off x="2128837" y="327102"/>
            <a:ext cx="4801352" cy="415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 smtClean="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Proportion Homme / Femme</a:t>
            </a:r>
            <a:endParaRPr sz="1600" dirty="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837" y="742950"/>
            <a:ext cx="48863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5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>
            <a:spLocks noGrp="1"/>
          </p:cNvSpPr>
          <p:nvPr>
            <p:ph type="ctrTitle" idx="4294967295"/>
          </p:nvPr>
        </p:nvSpPr>
        <p:spPr>
          <a:xfrm>
            <a:off x="1601589" y="327102"/>
            <a:ext cx="6225400" cy="411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 smtClean="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Proportion du nombre de personne par tranche d’age </a:t>
            </a:r>
            <a:endParaRPr sz="1600" dirty="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650" y="738187"/>
            <a:ext cx="5600700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>
            <a:spLocks noGrp="1"/>
          </p:cNvSpPr>
          <p:nvPr>
            <p:ph type="ctrTitle" idx="4294967295"/>
          </p:nvPr>
        </p:nvSpPr>
        <p:spPr>
          <a:xfrm>
            <a:off x="1431006" y="327102"/>
            <a:ext cx="6401552" cy="541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 smtClean="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Proportiondu nombre de personne qui ont accroché par rapport à leurs differnces d’age</a:t>
            </a:r>
            <a:endParaRPr sz="1600" dirty="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238" y="868756"/>
            <a:ext cx="4009274" cy="37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>
            <a:spLocks noGrp="1"/>
          </p:cNvSpPr>
          <p:nvPr>
            <p:ph type="ctrTitle" idx="4294967295"/>
          </p:nvPr>
        </p:nvSpPr>
        <p:spPr>
          <a:xfrm>
            <a:off x="1431006" y="327102"/>
            <a:ext cx="6401552" cy="541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 smtClean="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Nombre de participant aux Speed Dating par objectifs</a:t>
            </a:r>
            <a:endParaRPr sz="1600" dirty="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065" y="868756"/>
            <a:ext cx="6451433" cy="30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9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>
            <a:spLocks noGrp="1"/>
          </p:cNvSpPr>
          <p:nvPr>
            <p:ph type="ctrTitle" idx="4294967295"/>
          </p:nvPr>
        </p:nvSpPr>
        <p:spPr>
          <a:xfrm>
            <a:off x="1431006" y="327102"/>
            <a:ext cx="6401552" cy="541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 smtClean="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Nombre de participant aux Speed Dating par leurs origines</a:t>
            </a:r>
            <a:endParaRPr sz="1600" dirty="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606" y="768100"/>
            <a:ext cx="6172952" cy="390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6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774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390625" y="1039500"/>
            <a:ext cx="6362700" cy="31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" sz="3200" dirty="0" smtClean="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“Le seul  amour véritable est le coup de foudre; le second regard rompt le sortilège.”</a:t>
            </a:r>
            <a:endParaRPr sz="3200" dirty="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ctrTitle" idx="4294967295"/>
          </p:nvPr>
        </p:nvSpPr>
        <p:spPr>
          <a:xfrm>
            <a:off x="463375" y="4530825"/>
            <a:ext cx="8145000" cy="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 smtClean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Israël Zangwill</a:t>
            </a:r>
            <a:r>
              <a:rPr lang="fr" sz="1000" dirty="0" smtClean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fr" sz="10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/ </a:t>
            </a:r>
            <a:r>
              <a:rPr lang="fr" sz="1000" dirty="0" smtClean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Citation célèbre</a:t>
            </a:r>
            <a:endParaRPr sz="1000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0"/>
            <a:ext cx="576900" cy="392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108</Words>
  <Application>Microsoft Office PowerPoint</Application>
  <PresentationFormat>Affichage à l'écran (16:9)</PresentationFormat>
  <Paragraphs>14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Libre Baskerville</vt:lpstr>
      <vt:lpstr>Inter</vt:lpstr>
      <vt:lpstr>Inter-Regular</vt:lpstr>
      <vt:lpstr>Arial</vt:lpstr>
      <vt:lpstr>Simple Light</vt:lpstr>
      <vt:lpstr>Data Science Bootcamp</vt:lpstr>
      <vt:lpstr>Speed-Dating</vt:lpstr>
      <vt:lpstr>Projet de Data-Visualisation:  Analyse d’un Speed-Dating  </vt:lpstr>
      <vt:lpstr>Proportion Homme / Femme</vt:lpstr>
      <vt:lpstr>Proportion du nombre de personne par tranche d’age </vt:lpstr>
      <vt:lpstr>Proportiondu nombre de personne qui ont accroché par rapport à leurs differnces d’age</vt:lpstr>
      <vt:lpstr>Nombre de participant aux Speed Dating par objectifs</vt:lpstr>
      <vt:lpstr>Nombre de participant aux Speed Dating par leurs origines</vt:lpstr>
      <vt:lpstr>“Le seul  amour véritable est le coup de foudre; le second regard rompt le sortilège.”</vt:lpstr>
      <vt:lpstr>Merci,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Bootcamp</dc:title>
  <dc:creator>HOME</dc:creator>
  <cp:lastModifiedBy>HOME</cp:lastModifiedBy>
  <cp:revision>4</cp:revision>
  <dcterms:modified xsi:type="dcterms:W3CDTF">2020-06-19T12:35:44Z</dcterms:modified>
</cp:coreProperties>
</file>