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온도"/>
          <p:cNvSpPr txBox="1"/>
          <p:nvPr/>
        </p:nvSpPr>
        <p:spPr>
          <a:xfrm>
            <a:off x="1830603" y="2387666"/>
            <a:ext cx="2900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온도</a:t>
            </a:r>
          </a:p>
        </p:txBody>
      </p:sp>
      <p:sp>
        <p:nvSpPr>
          <p:cNvPr id="120" name="R1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정보 습득</a:t>
            </a:r>
          </a:p>
        </p:txBody>
      </p:sp>
      <p:sp>
        <p:nvSpPr>
          <p:cNvPr id="121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3…"/>
          <p:cNvSpPr/>
          <p:nvPr/>
        </p:nvSpPr>
        <p:spPr>
          <a:xfrm>
            <a:off x="4915774" y="2100290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저장</a:t>
            </a:r>
          </a:p>
        </p:txBody>
      </p:sp>
      <p:sp>
        <p:nvSpPr>
          <p:cNvPr id="123" name="선"/>
          <p:cNvSpPr/>
          <p:nvPr/>
        </p:nvSpPr>
        <p:spPr>
          <a:xfrm>
            <a:off x="4565796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선"/>
          <p:cNvSpPr/>
          <p:nvPr/>
        </p:nvSpPr>
        <p:spPr>
          <a:xfrm>
            <a:off x="5792844" y="251140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Storage"/>
          <p:cNvSpPr txBox="1"/>
          <p:nvPr/>
        </p:nvSpPr>
        <p:spPr>
          <a:xfrm>
            <a:off x="6034530" y="2398583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126" name="R2…"/>
          <p:cNvSpPr/>
          <p:nvPr/>
        </p:nvSpPr>
        <p:spPr>
          <a:xfrm>
            <a:off x="3696632" y="2100290"/>
            <a:ext cx="822240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수집</a:t>
            </a:r>
          </a:p>
        </p:txBody>
      </p:sp>
      <p:sp>
        <p:nvSpPr>
          <p:cNvPr id="127" name="선"/>
          <p:cNvSpPr/>
          <p:nvPr/>
        </p:nvSpPr>
        <p:spPr>
          <a:xfrm>
            <a:off x="3386737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2…"/>
          <p:cNvSpPr/>
          <p:nvPr/>
        </p:nvSpPr>
        <p:spPr>
          <a:xfrm>
            <a:off x="2525657" y="3931489"/>
            <a:ext cx="822239" cy="82223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작동 제어</a:t>
            </a:r>
          </a:p>
        </p:txBody>
      </p:sp>
      <p:sp>
        <p:nvSpPr>
          <p:cNvPr id="129" name="R3…"/>
          <p:cNvSpPr/>
          <p:nvPr/>
        </p:nvSpPr>
        <p:spPr>
          <a:xfrm>
            <a:off x="2525657" y="5778480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상태값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계산</a:t>
            </a:r>
          </a:p>
        </p:txBody>
      </p:sp>
      <p:sp>
        <p:nvSpPr>
          <p:cNvPr id="130" name="Request"/>
          <p:cNvSpPr txBox="1"/>
          <p:nvPr/>
        </p:nvSpPr>
        <p:spPr>
          <a:xfrm>
            <a:off x="1628266" y="6076773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131" name="선"/>
          <p:cNvSpPr/>
          <p:nvPr/>
        </p:nvSpPr>
        <p:spPr>
          <a:xfrm>
            <a:off x="2159513" y="6189600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선"/>
          <p:cNvSpPr/>
          <p:nvPr/>
        </p:nvSpPr>
        <p:spPr>
          <a:xfrm>
            <a:off x="2159513" y="4342608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Timer"/>
          <p:cNvSpPr txBox="1"/>
          <p:nvPr/>
        </p:nvSpPr>
        <p:spPr>
          <a:xfrm>
            <a:off x="1779396" y="4220690"/>
            <a:ext cx="39248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134" name="선"/>
          <p:cNvSpPr/>
          <p:nvPr/>
        </p:nvSpPr>
        <p:spPr>
          <a:xfrm>
            <a:off x="2463510" y="3777914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R1…"/>
          <p:cNvSpPr/>
          <p:nvPr/>
        </p:nvSpPr>
        <p:spPr>
          <a:xfrm>
            <a:off x="3701294" y="3922397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컨트롤러</a:t>
            </a:r>
          </a:p>
        </p:txBody>
      </p:sp>
      <p:sp>
        <p:nvSpPr>
          <p:cNvPr id="136" name="선"/>
          <p:cNvSpPr/>
          <p:nvPr/>
        </p:nvSpPr>
        <p:spPr>
          <a:xfrm>
            <a:off x="3386737" y="434260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선"/>
          <p:cNvSpPr/>
          <p:nvPr/>
        </p:nvSpPr>
        <p:spPr>
          <a:xfrm>
            <a:off x="4578364" y="4342608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스프링쿨러…"/>
          <p:cNvSpPr txBox="1"/>
          <p:nvPr/>
        </p:nvSpPr>
        <p:spPr>
          <a:xfrm>
            <a:off x="4946374" y="4168415"/>
            <a:ext cx="581966" cy="348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스프링쿨러</a:t>
            </a:r>
          </a:p>
          <a:p>
            <a:pPr>
              <a:defRPr sz="800"/>
            </a:pPr>
            <a:r>
              <a:t>제어 신호</a:t>
            </a:r>
          </a:p>
        </p:txBody>
      </p:sp>
      <p:sp>
        <p:nvSpPr>
          <p:cNvPr id="139" name="Response"/>
          <p:cNvSpPr txBox="1"/>
          <p:nvPr/>
        </p:nvSpPr>
        <p:spPr>
          <a:xfrm>
            <a:off x="3677544" y="6060980"/>
            <a:ext cx="597816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140" name="선"/>
          <p:cNvSpPr/>
          <p:nvPr/>
        </p:nvSpPr>
        <p:spPr>
          <a:xfrm>
            <a:off x="3375121" y="6173806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Response"/>
          <p:cNvSpPr txBox="1"/>
          <p:nvPr/>
        </p:nvSpPr>
        <p:spPr>
          <a:xfrm>
            <a:off x="2176124" y="3587251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142" name="토양 온습도 측정 및 스프링쿨러 작동 _ 물 공급 : 토양 온습도 센서 -&gt; 모터 &amp; 워터 펌프"/>
          <p:cNvSpPr txBox="1"/>
          <p:nvPr/>
        </p:nvSpPr>
        <p:spPr>
          <a:xfrm>
            <a:off x="1261973" y="368046"/>
            <a:ext cx="10480854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토양 온습도 측정 및 스프링쿨러 작동 _ 물 공급 : 토양 온습도 센서 -&gt; 모터 &amp; 워터 펌프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선"/>
          <p:cNvSpPr/>
          <p:nvPr/>
        </p:nvSpPr>
        <p:spPr>
          <a:xfrm flipV="1">
            <a:off x="157813" y="2836134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" name="온도"/>
          <p:cNvSpPr txBox="1"/>
          <p:nvPr/>
        </p:nvSpPr>
        <p:spPr>
          <a:xfrm>
            <a:off x="-20792" y="3057222"/>
            <a:ext cx="2900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온도</a:t>
            </a:r>
          </a:p>
        </p:txBody>
      </p:sp>
      <p:sp>
        <p:nvSpPr>
          <p:cNvPr id="470" name="R2.2…"/>
          <p:cNvSpPr/>
          <p:nvPr/>
        </p:nvSpPr>
        <p:spPr>
          <a:xfrm>
            <a:off x="7303937" y="2385514"/>
            <a:ext cx="822240" cy="82224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Alert Msg Controller</a:t>
            </a:r>
          </a:p>
        </p:txBody>
      </p:sp>
      <p:sp>
        <p:nvSpPr>
          <p:cNvPr id="471" name="선"/>
          <p:cNvSpPr/>
          <p:nvPr/>
        </p:nvSpPr>
        <p:spPr>
          <a:xfrm>
            <a:off x="4305346" y="17160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" name="선"/>
          <p:cNvSpPr/>
          <p:nvPr/>
        </p:nvSpPr>
        <p:spPr>
          <a:xfrm>
            <a:off x="6665408" y="17160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" name="선"/>
          <p:cNvSpPr/>
          <p:nvPr/>
        </p:nvSpPr>
        <p:spPr>
          <a:xfrm>
            <a:off x="7474753" y="2199016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" name="R3.1.2…"/>
          <p:cNvSpPr/>
          <p:nvPr/>
        </p:nvSpPr>
        <p:spPr>
          <a:xfrm>
            <a:off x="10572315" y="1275910"/>
            <a:ext cx="822239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475" name="R3.2…"/>
          <p:cNvSpPr/>
          <p:nvPr/>
        </p:nvSpPr>
        <p:spPr>
          <a:xfrm>
            <a:off x="11347037" y="2084497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Storage Controller</a:t>
            </a:r>
          </a:p>
        </p:txBody>
      </p:sp>
      <p:sp>
        <p:nvSpPr>
          <p:cNvPr id="476" name="선"/>
          <p:cNvSpPr/>
          <p:nvPr/>
        </p:nvSpPr>
        <p:spPr>
          <a:xfrm>
            <a:off x="11352311" y="1963502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선"/>
          <p:cNvSpPr/>
          <p:nvPr/>
        </p:nvSpPr>
        <p:spPr>
          <a:xfrm>
            <a:off x="12239383" y="249561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선"/>
          <p:cNvSpPr/>
          <p:nvPr/>
        </p:nvSpPr>
        <p:spPr>
          <a:xfrm>
            <a:off x="8141770" y="279663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" name="Alert"/>
          <p:cNvSpPr txBox="1"/>
          <p:nvPr/>
        </p:nvSpPr>
        <p:spPr>
          <a:xfrm>
            <a:off x="8474740" y="2683807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480" name="Storage"/>
          <p:cNvSpPr txBox="1"/>
          <p:nvPr/>
        </p:nvSpPr>
        <p:spPr>
          <a:xfrm>
            <a:off x="12481071" y="2382790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481" name="R1.3.1…"/>
          <p:cNvSpPr/>
          <p:nvPr/>
        </p:nvSpPr>
        <p:spPr>
          <a:xfrm>
            <a:off x="3464252" y="1304980"/>
            <a:ext cx="822240" cy="822239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482" name="R1.3.2…"/>
          <p:cNvSpPr/>
          <p:nvPr/>
        </p:nvSpPr>
        <p:spPr>
          <a:xfrm>
            <a:off x="4611546" y="1304980"/>
            <a:ext cx="822239" cy="822239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483" name="R2.1.1…"/>
          <p:cNvSpPr/>
          <p:nvPr/>
        </p:nvSpPr>
        <p:spPr>
          <a:xfrm>
            <a:off x="5792996" y="1304980"/>
            <a:ext cx="822240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통신 대기</a:t>
            </a:r>
          </a:p>
        </p:txBody>
      </p:sp>
      <p:sp>
        <p:nvSpPr>
          <p:cNvPr id="484" name="선"/>
          <p:cNvSpPr/>
          <p:nvPr/>
        </p:nvSpPr>
        <p:spPr>
          <a:xfrm flipV="1">
            <a:off x="3412481" y="2046811"/>
            <a:ext cx="198319" cy="19558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" name="R2.1.2…"/>
          <p:cNvSpPr/>
          <p:nvPr/>
        </p:nvSpPr>
        <p:spPr>
          <a:xfrm>
            <a:off x="6974447" y="1304980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486" name="선"/>
          <p:cNvSpPr/>
          <p:nvPr/>
        </p:nvSpPr>
        <p:spPr>
          <a:xfrm>
            <a:off x="5485377" y="17160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" name="선"/>
          <p:cNvSpPr/>
          <p:nvPr/>
        </p:nvSpPr>
        <p:spPr>
          <a:xfrm flipV="1">
            <a:off x="7582117" y="1038498"/>
            <a:ext cx="176540" cy="2349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R2.3.1…"/>
          <p:cNvSpPr/>
          <p:nvPr/>
        </p:nvSpPr>
        <p:spPr>
          <a:xfrm>
            <a:off x="7676219" y="309802"/>
            <a:ext cx="822240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  <a:lvl2pPr indent="0"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2pPr>
          </a:lstStyle>
          <a:p>
            <a:pPr/>
            <a:r>
              <a:t>R2.3.1</a:t>
            </a:r>
          </a:p>
          <a:p>
            <a:pPr lvl="1"/>
            <a:r>
              <a:t>R3 연결 요청</a:t>
            </a:r>
          </a:p>
        </p:txBody>
      </p:sp>
      <p:sp>
        <p:nvSpPr>
          <p:cNvPr id="489" name="R2.3.2…"/>
          <p:cNvSpPr/>
          <p:nvPr/>
        </p:nvSpPr>
        <p:spPr>
          <a:xfrm>
            <a:off x="8794736" y="309802"/>
            <a:ext cx="822239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 데이터 전송</a:t>
            </a:r>
          </a:p>
        </p:txBody>
      </p:sp>
      <p:sp>
        <p:nvSpPr>
          <p:cNvPr id="490" name="선"/>
          <p:cNvSpPr/>
          <p:nvPr/>
        </p:nvSpPr>
        <p:spPr>
          <a:xfrm>
            <a:off x="8514864" y="7209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" name="R3.1.1…"/>
          <p:cNvSpPr/>
          <p:nvPr/>
        </p:nvSpPr>
        <p:spPr>
          <a:xfrm>
            <a:off x="9444690" y="1275910"/>
            <a:ext cx="822240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492" name="선"/>
          <p:cNvSpPr/>
          <p:nvPr/>
        </p:nvSpPr>
        <p:spPr>
          <a:xfrm>
            <a:off x="9517235" y="1059200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선"/>
          <p:cNvSpPr/>
          <p:nvPr/>
        </p:nvSpPr>
        <p:spPr>
          <a:xfrm>
            <a:off x="10288137" y="171609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R1.1.1.1…"/>
          <p:cNvSpPr/>
          <p:nvPr/>
        </p:nvSpPr>
        <p:spPr>
          <a:xfrm>
            <a:off x="338587" y="2084497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온도 센서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495" name="선"/>
          <p:cNvSpPr/>
          <p:nvPr/>
        </p:nvSpPr>
        <p:spPr>
          <a:xfrm flipH="1">
            <a:off x="622706" y="1582018"/>
            <a:ext cx="1" cy="4765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6" name="Timer"/>
          <p:cNvSpPr txBox="1"/>
          <p:nvPr/>
        </p:nvSpPr>
        <p:spPr>
          <a:xfrm>
            <a:off x="426466" y="1315539"/>
            <a:ext cx="39248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497" name="R1.1.2.1…"/>
          <p:cNvSpPr/>
          <p:nvPr/>
        </p:nvSpPr>
        <p:spPr>
          <a:xfrm>
            <a:off x="1506628" y="208449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변화값 계산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498" name="R1.1.2.2…"/>
          <p:cNvSpPr/>
          <p:nvPr/>
        </p:nvSpPr>
        <p:spPr>
          <a:xfrm>
            <a:off x="2664520" y="208449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비정상 상태 감지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499" name="선"/>
          <p:cNvSpPr/>
          <p:nvPr/>
        </p:nvSpPr>
        <p:spPr>
          <a:xfrm>
            <a:off x="1165884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선"/>
          <p:cNvSpPr/>
          <p:nvPr/>
        </p:nvSpPr>
        <p:spPr>
          <a:xfrm>
            <a:off x="2372025" y="249561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" name="선"/>
          <p:cNvSpPr/>
          <p:nvPr/>
        </p:nvSpPr>
        <p:spPr>
          <a:xfrm>
            <a:off x="3542650" y="1098981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" name="Response"/>
          <p:cNvSpPr txBox="1"/>
          <p:nvPr/>
        </p:nvSpPr>
        <p:spPr>
          <a:xfrm>
            <a:off x="3305003" y="870165"/>
            <a:ext cx="597816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503" name="선"/>
          <p:cNvSpPr/>
          <p:nvPr/>
        </p:nvSpPr>
        <p:spPr>
          <a:xfrm>
            <a:off x="5839382" y="1114500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4" name="Request"/>
          <p:cNvSpPr txBox="1"/>
          <p:nvPr/>
        </p:nvSpPr>
        <p:spPr>
          <a:xfrm>
            <a:off x="5642172" y="885684"/>
            <a:ext cx="516941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505" name="선"/>
          <p:cNvSpPr/>
          <p:nvPr/>
        </p:nvSpPr>
        <p:spPr>
          <a:xfrm>
            <a:off x="7519181" y="365217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" name="Response"/>
          <p:cNvSpPr txBox="1"/>
          <p:nvPr/>
        </p:nvSpPr>
        <p:spPr>
          <a:xfrm>
            <a:off x="7281534" y="136400"/>
            <a:ext cx="597816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507" name="선"/>
          <p:cNvSpPr/>
          <p:nvPr/>
        </p:nvSpPr>
        <p:spPr>
          <a:xfrm flipH="1">
            <a:off x="10096432" y="1075050"/>
            <a:ext cx="116344" cy="2230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Request"/>
          <p:cNvSpPr txBox="1"/>
          <p:nvPr/>
        </p:nvSpPr>
        <p:spPr>
          <a:xfrm>
            <a:off x="10015565" y="846234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509" name="R1.2.1…"/>
          <p:cNvSpPr/>
          <p:nvPr/>
        </p:nvSpPr>
        <p:spPr>
          <a:xfrm>
            <a:off x="2660945" y="3338126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Actuator Controller</a:t>
            </a:r>
          </a:p>
        </p:txBody>
      </p:sp>
      <p:sp>
        <p:nvSpPr>
          <p:cNvPr id="510" name="Buzzer"/>
          <p:cNvSpPr txBox="1"/>
          <p:nvPr/>
        </p:nvSpPr>
        <p:spPr>
          <a:xfrm>
            <a:off x="5027728" y="2941125"/>
            <a:ext cx="449378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Buzzer</a:t>
            </a:r>
          </a:p>
        </p:txBody>
      </p:sp>
      <p:sp>
        <p:nvSpPr>
          <p:cNvPr id="511" name="선"/>
          <p:cNvSpPr/>
          <p:nvPr/>
        </p:nvSpPr>
        <p:spPr>
          <a:xfrm>
            <a:off x="3072064" y="2946002"/>
            <a:ext cx="1" cy="3528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선"/>
          <p:cNvSpPr/>
          <p:nvPr/>
        </p:nvSpPr>
        <p:spPr>
          <a:xfrm>
            <a:off x="4686400" y="305395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3" name="R1.2.3…"/>
          <p:cNvSpPr/>
          <p:nvPr/>
        </p:nvSpPr>
        <p:spPr>
          <a:xfrm>
            <a:off x="3817298" y="3576280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Camera Controller</a:t>
            </a:r>
          </a:p>
        </p:txBody>
      </p:sp>
      <p:sp>
        <p:nvSpPr>
          <p:cNvPr id="514" name="R1.2.2…"/>
          <p:cNvSpPr/>
          <p:nvPr/>
        </p:nvSpPr>
        <p:spPr>
          <a:xfrm>
            <a:off x="3817298" y="2642833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Buzzer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Controller</a:t>
            </a:r>
          </a:p>
        </p:txBody>
      </p:sp>
      <p:sp>
        <p:nvSpPr>
          <p:cNvPr id="515" name="R1.2.4…"/>
          <p:cNvSpPr/>
          <p:nvPr/>
        </p:nvSpPr>
        <p:spPr>
          <a:xfrm>
            <a:off x="3817298" y="4509727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R1.2.4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 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516" name="Camera"/>
          <p:cNvSpPr txBox="1"/>
          <p:nvPr/>
        </p:nvSpPr>
        <p:spPr>
          <a:xfrm>
            <a:off x="5004360" y="3874573"/>
            <a:ext cx="4961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Camera</a:t>
            </a:r>
          </a:p>
        </p:txBody>
      </p:sp>
      <p:sp>
        <p:nvSpPr>
          <p:cNvPr id="517" name="선"/>
          <p:cNvSpPr/>
          <p:nvPr/>
        </p:nvSpPr>
        <p:spPr>
          <a:xfrm>
            <a:off x="4686400" y="39873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LED"/>
          <p:cNvSpPr txBox="1"/>
          <p:nvPr/>
        </p:nvSpPr>
        <p:spPr>
          <a:xfrm>
            <a:off x="5094581" y="4808020"/>
            <a:ext cx="31567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LED</a:t>
            </a:r>
          </a:p>
        </p:txBody>
      </p:sp>
      <p:sp>
        <p:nvSpPr>
          <p:cNvPr id="519" name="선"/>
          <p:cNvSpPr/>
          <p:nvPr/>
        </p:nvSpPr>
        <p:spPr>
          <a:xfrm>
            <a:off x="4686400" y="492084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" name="선"/>
          <p:cNvSpPr/>
          <p:nvPr/>
        </p:nvSpPr>
        <p:spPr>
          <a:xfrm flipV="1">
            <a:off x="3517871" y="3364172"/>
            <a:ext cx="249255" cy="1569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" name="선"/>
          <p:cNvSpPr/>
          <p:nvPr/>
        </p:nvSpPr>
        <p:spPr>
          <a:xfrm>
            <a:off x="3533868" y="3760765"/>
            <a:ext cx="267581" cy="52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선"/>
          <p:cNvSpPr/>
          <p:nvPr/>
        </p:nvSpPr>
        <p:spPr>
          <a:xfrm>
            <a:off x="3420608" y="4199013"/>
            <a:ext cx="444888" cy="44488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온도"/>
          <p:cNvSpPr txBox="1"/>
          <p:nvPr/>
        </p:nvSpPr>
        <p:spPr>
          <a:xfrm>
            <a:off x="1830603" y="2387666"/>
            <a:ext cx="2900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온도</a:t>
            </a:r>
          </a:p>
        </p:txBody>
      </p:sp>
      <p:sp>
        <p:nvSpPr>
          <p:cNvPr id="525" name="R1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접근 </a:t>
            </a:r>
            <a:br/>
            <a:r>
              <a:t>감지</a:t>
            </a:r>
          </a:p>
        </p:txBody>
      </p:sp>
      <p:sp>
        <p:nvSpPr>
          <p:cNvPr id="526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" name="선"/>
          <p:cNvSpPr/>
          <p:nvPr/>
        </p:nvSpPr>
        <p:spPr>
          <a:xfrm>
            <a:off x="2925694" y="2953243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" name="선"/>
          <p:cNvSpPr/>
          <p:nvPr/>
        </p:nvSpPr>
        <p:spPr>
          <a:xfrm>
            <a:off x="4242587" y="2939094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" name="R3…"/>
          <p:cNvSpPr/>
          <p:nvPr/>
        </p:nvSpPr>
        <p:spPr>
          <a:xfrm>
            <a:off x="4915774" y="2100290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기록 저장</a:t>
            </a:r>
          </a:p>
        </p:txBody>
      </p:sp>
      <p:sp>
        <p:nvSpPr>
          <p:cNvPr id="530" name="선"/>
          <p:cNvSpPr/>
          <p:nvPr/>
        </p:nvSpPr>
        <p:spPr>
          <a:xfrm>
            <a:off x="4565796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" name="선"/>
          <p:cNvSpPr/>
          <p:nvPr/>
        </p:nvSpPr>
        <p:spPr>
          <a:xfrm>
            <a:off x="5792844" y="251140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" name="Alert"/>
          <p:cNvSpPr txBox="1"/>
          <p:nvPr/>
        </p:nvSpPr>
        <p:spPr>
          <a:xfrm>
            <a:off x="4316549" y="3154534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533" name="Storage"/>
          <p:cNvSpPr txBox="1"/>
          <p:nvPr/>
        </p:nvSpPr>
        <p:spPr>
          <a:xfrm>
            <a:off x="6034530" y="2398583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534" name="R2…"/>
          <p:cNvSpPr/>
          <p:nvPr/>
        </p:nvSpPr>
        <p:spPr>
          <a:xfrm>
            <a:off x="3696632" y="2100290"/>
            <a:ext cx="822240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관리자 알림</a:t>
            </a:r>
          </a:p>
        </p:txBody>
      </p:sp>
      <p:sp>
        <p:nvSpPr>
          <p:cNvPr id="535" name="선"/>
          <p:cNvSpPr/>
          <p:nvPr/>
        </p:nvSpPr>
        <p:spPr>
          <a:xfrm>
            <a:off x="3386737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" name="Buzzer…"/>
          <p:cNvSpPr txBox="1"/>
          <p:nvPr/>
        </p:nvSpPr>
        <p:spPr>
          <a:xfrm>
            <a:off x="3039727" y="3197078"/>
            <a:ext cx="524359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Buzzer</a:t>
            </a:r>
          </a:p>
          <a:p>
            <a:pPr>
              <a:defRPr sz="800"/>
            </a:pPr>
            <a:r>
              <a:t>Camera</a:t>
            </a:r>
          </a:p>
          <a:p>
            <a:pPr>
              <a:defRPr sz="800"/>
            </a:pPr>
            <a:r>
              <a:t>LED</a:t>
            </a:r>
          </a:p>
        </p:txBody>
      </p:sp>
      <p:sp>
        <p:nvSpPr>
          <p:cNvPr id="537" name="미확인 물체 접근 식별 및 알림 시스템 : PIR &amp; UltraSonic -&gt; Buzzer &amp; LED &amp; Camera"/>
          <p:cNvSpPr txBox="1"/>
          <p:nvPr/>
        </p:nvSpPr>
        <p:spPr>
          <a:xfrm>
            <a:off x="885088" y="432298"/>
            <a:ext cx="11234624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미확인 물체 접근 식별 및 알림 시스템 : PIR &amp; UltraSonic -&gt; Buzzer &amp; LED &amp; Camera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Interrupt"/>
          <p:cNvSpPr txBox="1"/>
          <p:nvPr/>
        </p:nvSpPr>
        <p:spPr>
          <a:xfrm>
            <a:off x="1707768" y="2382790"/>
            <a:ext cx="535738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Interrupt</a:t>
            </a:r>
          </a:p>
        </p:txBody>
      </p:sp>
      <p:sp>
        <p:nvSpPr>
          <p:cNvPr id="540" name="R1.1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감지</a:t>
            </a:r>
          </a:p>
        </p:txBody>
      </p:sp>
      <p:sp>
        <p:nvSpPr>
          <p:cNvPr id="541" name="R2.2…"/>
          <p:cNvSpPr/>
          <p:nvPr/>
        </p:nvSpPr>
        <p:spPr>
          <a:xfrm>
            <a:off x="5608585" y="3118202"/>
            <a:ext cx="822240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Alert Msg Controller</a:t>
            </a:r>
          </a:p>
        </p:txBody>
      </p:sp>
      <p:sp>
        <p:nvSpPr>
          <p:cNvPr id="542" name="R2.3…"/>
          <p:cNvSpPr/>
          <p:nvPr/>
        </p:nvSpPr>
        <p:spPr>
          <a:xfrm>
            <a:off x="6481300" y="2008598"/>
            <a:ext cx="822239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 Sender</a:t>
            </a:r>
          </a:p>
        </p:txBody>
      </p:sp>
      <p:sp>
        <p:nvSpPr>
          <p:cNvPr id="543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4" name="선"/>
          <p:cNvSpPr/>
          <p:nvPr/>
        </p:nvSpPr>
        <p:spPr>
          <a:xfrm>
            <a:off x="5779400" y="2931704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" name="R3.1…"/>
          <p:cNvSpPr/>
          <p:nvPr/>
        </p:nvSpPr>
        <p:spPr>
          <a:xfrm>
            <a:off x="7817975" y="2008598"/>
            <a:ext cx="822240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 Receiver</a:t>
            </a:r>
          </a:p>
        </p:txBody>
      </p:sp>
      <p:sp>
        <p:nvSpPr>
          <p:cNvPr id="546" name="R3.2…"/>
          <p:cNvSpPr/>
          <p:nvPr/>
        </p:nvSpPr>
        <p:spPr>
          <a:xfrm>
            <a:off x="8549165" y="2928264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Storage Controller</a:t>
            </a:r>
          </a:p>
        </p:txBody>
      </p:sp>
      <p:sp>
        <p:nvSpPr>
          <p:cNvPr id="547" name="선"/>
          <p:cNvSpPr/>
          <p:nvPr/>
        </p:nvSpPr>
        <p:spPr>
          <a:xfrm>
            <a:off x="8554438" y="2724642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8" name="선"/>
          <p:cNvSpPr/>
          <p:nvPr/>
        </p:nvSpPr>
        <p:spPr>
          <a:xfrm>
            <a:off x="7378070" y="2419717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" name="선"/>
          <p:cNvSpPr/>
          <p:nvPr/>
        </p:nvSpPr>
        <p:spPr>
          <a:xfrm>
            <a:off x="9426235" y="3339383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" name="선"/>
          <p:cNvSpPr/>
          <p:nvPr/>
        </p:nvSpPr>
        <p:spPr>
          <a:xfrm>
            <a:off x="6446418" y="3529321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" name="Alert"/>
          <p:cNvSpPr txBox="1"/>
          <p:nvPr/>
        </p:nvSpPr>
        <p:spPr>
          <a:xfrm>
            <a:off x="6779388" y="3416495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552" name="Storage"/>
          <p:cNvSpPr txBox="1"/>
          <p:nvPr/>
        </p:nvSpPr>
        <p:spPr>
          <a:xfrm>
            <a:off x="9667921" y="3226557"/>
            <a:ext cx="496317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553" name="R1.3…"/>
          <p:cNvSpPr/>
          <p:nvPr/>
        </p:nvSpPr>
        <p:spPr>
          <a:xfrm>
            <a:off x="4095368" y="2037668"/>
            <a:ext cx="822240" cy="822239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554" name="선"/>
          <p:cNvSpPr/>
          <p:nvPr/>
        </p:nvSpPr>
        <p:spPr>
          <a:xfrm flipV="1">
            <a:off x="3938045" y="2874468"/>
            <a:ext cx="198319" cy="19558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" name="R2.1…"/>
          <p:cNvSpPr/>
          <p:nvPr/>
        </p:nvSpPr>
        <p:spPr>
          <a:xfrm>
            <a:off x="5279095" y="2037668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R1으로부터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556" name="선"/>
          <p:cNvSpPr/>
          <p:nvPr/>
        </p:nvSpPr>
        <p:spPr>
          <a:xfrm>
            <a:off x="4969200" y="2448787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7" name="선"/>
          <p:cNvSpPr/>
          <p:nvPr/>
        </p:nvSpPr>
        <p:spPr>
          <a:xfrm>
            <a:off x="6143798" y="2448787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" name="R1.2…"/>
          <p:cNvSpPr/>
          <p:nvPr/>
        </p:nvSpPr>
        <p:spPr>
          <a:xfrm>
            <a:off x="3189122" y="3061123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접근 감지</a:t>
            </a:r>
          </a:p>
        </p:txBody>
      </p:sp>
      <p:sp>
        <p:nvSpPr>
          <p:cNvPr id="559" name="선"/>
          <p:cNvSpPr/>
          <p:nvPr/>
        </p:nvSpPr>
        <p:spPr>
          <a:xfrm>
            <a:off x="3206286" y="2875856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0" name="선"/>
          <p:cNvSpPr/>
          <p:nvPr/>
        </p:nvSpPr>
        <p:spPr>
          <a:xfrm>
            <a:off x="4058285" y="347224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1" name="Buzzer…"/>
          <p:cNvSpPr txBox="1"/>
          <p:nvPr/>
        </p:nvSpPr>
        <p:spPr>
          <a:xfrm>
            <a:off x="4343113" y="3232415"/>
            <a:ext cx="524358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Buzzer</a:t>
            </a:r>
          </a:p>
          <a:p>
            <a:pPr>
              <a:defRPr sz="800"/>
            </a:pPr>
            <a:r>
              <a:t>Camera</a:t>
            </a:r>
          </a:p>
          <a:p>
            <a:pPr>
              <a:defRPr sz="800"/>
            </a:pPr>
            <a:r>
              <a:t>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1.1.1…"/>
          <p:cNvSpPr/>
          <p:nvPr/>
        </p:nvSpPr>
        <p:spPr>
          <a:xfrm>
            <a:off x="1298432" y="2084497"/>
            <a:ext cx="822240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지속적인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적외선 감지</a:t>
            </a:r>
          </a:p>
        </p:txBody>
      </p:sp>
      <p:sp>
        <p:nvSpPr>
          <p:cNvPr id="564" name="선"/>
          <p:cNvSpPr/>
          <p:nvPr/>
        </p:nvSpPr>
        <p:spPr>
          <a:xfrm>
            <a:off x="709666" y="2500363"/>
            <a:ext cx="54992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5" name="Interrupt"/>
          <p:cNvSpPr txBox="1"/>
          <p:nvPr/>
        </p:nvSpPr>
        <p:spPr>
          <a:xfrm>
            <a:off x="257921" y="2382790"/>
            <a:ext cx="535738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Interrupt</a:t>
            </a:r>
          </a:p>
        </p:txBody>
      </p:sp>
      <p:sp>
        <p:nvSpPr>
          <p:cNvPr id="566" name="R1.1.2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감지</a:t>
            </a:r>
          </a:p>
        </p:txBody>
      </p:sp>
      <p:sp>
        <p:nvSpPr>
          <p:cNvPr id="567" name="R2.2…"/>
          <p:cNvSpPr/>
          <p:nvPr/>
        </p:nvSpPr>
        <p:spPr>
          <a:xfrm>
            <a:off x="7328917" y="3700853"/>
            <a:ext cx="822240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Alert Msg Controller</a:t>
            </a:r>
          </a:p>
        </p:txBody>
      </p:sp>
      <p:sp>
        <p:nvSpPr>
          <p:cNvPr id="568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" name="선"/>
          <p:cNvSpPr/>
          <p:nvPr/>
        </p:nvSpPr>
        <p:spPr>
          <a:xfrm>
            <a:off x="4330326" y="303143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0" name="선"/>
          <p:cNvSpPr/>
          <p:nvPr/>
        </p:nvSpPr>
        <p:spPr>
          <a:xfrm>
            <a:off x="6690388" y="303143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" name="선"/>
          <p:cNvSpPr/>
          <p:nvPr/>
        </p:nvSpPr>
        <p:spPr>
          <a:xfrm>
            <a:off x="7499733" y="3514355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2" name="R3.1.2…"/>
          <p:cNvSpPr/>
          <p:nvPr/>
        </p:nvSpPr>
        <p:spPr>
          <a:xfrm>
            <a:off x="10597295" y="2591249"/>
            <a:ext cx="822239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573" name="R3.2…"/>
          <p:cNvSpPr/>
          <p:nvPr/>
        </p:nvSpPr>
        <p:spPr>
          <a:xfrm>
            <a:off x="11372017" y="3399836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Storage Controller</a:t>
            </a:r>
          </a:p>
        </p:txBody>
      </p:sp>
      <p:sp>
        <p:nvSpPr>
          <p:cNvPr id="574" name="선"/>
          <p:cNvSpPr/>
          <p:nvPr/>
        </p:nvSpPr>
        <p:spPr>
          <a:xfrm>
            <a:off x="11377291" y="3278841"/>
            <a:ext cx="125129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" name="선"/>
          <p:cNvSpPr/>
          <p:nvPr/>
        </p:nvSpPr>
        <p:spPr>
          <a:xfrm>
            <a:off x="12264363" y="3810955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" name="선"/>
          <p:cNvSpPr/>
          <p:nvPr/>
        </p:nvSpPr>
        <p:spPr>
          <a:xfrm>
            <a:off x="8166750" y="4111973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7" name="Alert"/>
          <p:cNvSpPr txBox="1"/>
          <p:nvPr/>
        </p:nvSpPr>
        <p:spPr>
          <a:xfrm>
            <a:off x="8499720" y="3999146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578" name="Storage"/>
          <p:cNvSpPr txBox="1"/>
          <p:nvPr/>
        </p:nvSpPr>
        <p:spPr>
          <a:xfrm>
            <a:off x="12506051" y="3698129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579" name="R1.3.1…"/>
          <p:cNvSpPr/>
          <p:nvPr/>
        </p:nvSpPr>
        <p:spPr>
          <a:xfrm>
            <a:off x="3489232" y="2620319"/>
            <a:ext cx="822240" cy="822240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580" name="R1.3.2…"/>
          <p:cNvSpPr/>
          <p:nvPr/>
        </p:nvSpPr>
        <p:spPr>
          <a:xfrm>
            <a:off x="4636525" y="2620319"/>
            <a:ext cx="822240" cy="822240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581" name="R2.1.1…"/>
          <p:cNvSpPr/>
          <p:nvPr/>
        </p:nvSpPr>
        <p:spPr>
          <a:xfrm>
            <a:off x="5817976" y="2620319"/>
            <a:ext cx="822240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통신 대기</a:t>
            </a:r>
          </a:p>
        </p:txBody>
      </p:sp>
      <p:sp>
        <p:nvSpPr>
          <p:cNvPr id="582" name="선"/>
          <p:cNvSpPr/>
          <p:nvPr/>
        </p:nvSpPr>
        <p:spPr>
          <a:xfrm flipV="1">
            <a:off x="3437461" y="3362150"/>
            <a:ext cx="198319" cy="19558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3" name="R2.1.2…"/>
          <p:cNvSpPr/>
          <p:nvPr/>
        </p:nvSpPr>
        <p:spPr>
          <a:xfrm>
            <a:off x="6999427" y="2620319"/>
            <a:ext cx="822239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584" name="선"/>
          <p:cNvSpPr/>
          <p:nvPr/>
        </p:nvSpPr>
        <p:spPr>
          <a:xfrm>
            <a:off x="5510357" y="303143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5" name="선"/>
          <p:cNvSpPr/>
          <p:nvPr/>
        </p:nvSpPr>
        <p:spPr>
          <a:xfrm flipV="1">
            <a:off x="7607097" y="2353837"/>
            <a:ext cx="176540" cy="2349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6" name="R2.3.1…"/>
          <p:cNvSpPr/>
          <p:nvPr/>
        </p:nvSpPr>
        <p:spPr>
          <a:xfrm>
            <a:off x="7701199" y="1625141"/>
            <a:ext cx="822240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  <a:lvl2pPr indent="0"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2pPr>
          </a:lstStyle>
          <a:p>
            <a:pPr/>
            <a:r>
              <a:t>R2.3.1</a:t>
            </a:r>
          </a:p>
          <a:p>
            <a:pPr lvl="1"/>
            <a:r>
              <a:t>R3 연결 요청</a:t>
            </a:r>
          </a:p>
        </p:txBody>
      </p:sp>
      <p:sp>
        <p:nvSpPr>
          <p:cNvPr id="587" name="R2.3.2…"/>
          <p:cNvSpPr/>
          <p:nvPr/>
        </p:nvSpPr>
        <p:spPr>
          <a:xfrm>
            <a:off x="8819715" y="1625141"/>
            <a:ext cx="822240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 데이터 전송</a:t>
            </a:r>
          </a:p>
        </p:txBody>
      </p:sp>
      <p:sp>
        <p:nvSpPr>
          <p:cNvPr id="588" name="선"/>
          <p:cNvSpPr/>
          <p:nvPr/>
        </p:nvSpPr>
        <p:spPr>
          <a:xfrm>
            <a:off x="8539844" y="2036261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" name="R3.1.1…"/>
          <p:cNvSpPr/>
          <p:nvPr/>
        </p:nvSpPr>
        <p:spPr>
          <a:xfrm>
            <a:off x="9469670" y="2591249"/>
            <a:ext cx="822240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590" name="선"/>
          <p:cNvSpPr/>
          <p:nvPr/>
        </p:nvSpPr>
        <p:spPr>
          <a:xfrm>
            <a:off x="9542215" y="2374539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1" name="선"/>
          <p:cNvSpPr/>
          <p:nvPr/>
        </p:nvSpPr>
        <p:spPr>
          <a:xfrm>
            <a:off x="10313117" y="3031438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2" name="선"/>
          <p:cNvSpPr/>
          <p:nvPr/>
        </p:nvSpPr>
        <p:spPr>
          <a:xfrm>
            <a:off x="2936776" y="2946002"/>
            <a:ext cx="1" cy="3528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" name="R1.2.1…"/>
          <p:cNvSpPr/>
          <p:nvPr/>
        </p:nvSpPr>
        <p:spPr>
          <a:xfrm>
            <a:off x="2525657" y="3333018"/>
            <a:ext cx="822239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거리 측정</a:t>
            </a:r>
          </a:p>
        </p:txBody>
      </p:sp>
      <p:sp>
        <p:nvSpPr>
          <p:cNvPr id="594" name="R1.2.2…"/>
          <p:cNvSpPr/>
          <p:nvPr/>
        </p:nvSpPr>
        <p:spPr>
          <a:xfrm>
            <a:off x="2525657" y="4600587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Emergency</a:t>
            </a:r>
            <a:br/>
            <a:r>
              <a:t>Controller</a:t>
            </a:r>
          </a:p>
        </p:txBody>
      </p:sp>
      <p:sp>
        <p:nvSpPr>
          <p:cNvPr id="595" name="선"/>
          <p:cNvSpPr/>
          <p:nvPr/>
        </p:nvSpPr>
        <p:spPr>
          <a:xfrm>
            <a:off x="2936776" y="4189416"/>
            <a:ext cx="1" cy="3528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6" name="선"/>
          <p:cNvSpPr/>
          <p:nvPr/>
        </p:nvSpPr>
        <p:spPr>
          <a:xfrm>
            <a:off x="3394579" y="501170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" name="Buzzer…"/>
          <p:cNvSpPr txBox="1"/>
          <p:nvPr/>
        </p:nvSpPr>
        <p:spPr>
          <a:xfrm>
            <a:off x="3679406" y="4771880"/>
            <a:ext cx="524359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Buzzer</a:t>
            </a:r>
          </a:p>
          <a:p>
            <a:pPr>
              <a:defRPr sz="800"/>
            </a:pPr>
            <a:r>
              <a:t>Camera</a:t>
            </a:r>
          </a:p>
          <a:p>
            <a:pPr>
              <a:defRPr sz="800"/>
            </a:pPr>
            <a:r>
              <a:t>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2.2…"/>
          <p:cNvSpPr/>
          <p:nvPr/>
        </p:nvSpPr>
        <p:spPr>
          <a:xfrm>
            <a:off x="7079254" y="3813276"/>
            <a:ext cx="822239" cy="82223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Alert Msg Controller</a:t>
            </a:r>
          </a:p>
        </p:txBody>
      </p:sp>
      <p:sp>
        <p:nvSpPr>
          <p:cNvPr id="600" name="선"/>
          <p:cNvSpPr/>
          <p:nvPr/>
        </p:nvSpPr>
        <p:spPr>
          <a:xfrm>
            <a:off x="4080662" y="3143860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1" name="선"/>
          <p:cNvSpPr/>
          <p:nvPr/>
        </p:nvSpPr>
        <p:spPr>
          <a:xfrm>
            <a:off x="6440725" y="3143860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" name="선"/>
          <p:cNvSpPr/>
          <p:nvPr/>
        </p:nvSpPr>
        <p:spPr>
          <a:xfrm>
            <a:off x="7250069" y="3626777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" name="R3.1.2…"/>
          <p:cNvSpPr/>
          <p:nvPr/>
        </p:nvSpPr>
        <p:spPr>
          <a:xfrm>
            <a:off x="10347631" y="2703671"/>
            <a:ext cx="822240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604" name="R3.2…"/>
          <p:cNvSpPr/>
          <p:nvPr/>
        </p:nvSpPr>
        <p:spPr>
          <a:xfrm>
            <a:off x="11122354" y="3512258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Storage Controller</a:t>
            </a:r>
          </a:p>
        </p:txBody>
      </p:sp>
      <p:sp>
        <p:nvSpPr>
          <p:cNvPr id="605" name="선"/>
          <p:cNvSpPr/>
          <p:nvPr/>
        </p:nvSpPr>
        <p:spPr>
          <a:xfrm>
            <a:off x="11127627" y="3391263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6" name="선"/>
          <p:cNvSpPr/>
          <p:nvPr/>
        </p:nvSpPr>
        <p:spPr>
          <a:xfrm>
            <a:off x="12014700" y="3923377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" name="선"/>
          <p:cNvSpPr/>
          <p:nvPr/>
        </p:nvSpPr>
        <p:spPr>
          <a:xfrm>
            <a:off x="7917086" y="4224395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8" name="Alert"/>
          <p:cNvSpPr txBox="1"/>
          <p:nvPr/>
        </p:nvSpPr>
        <p:spPr>
          <a:xfrm>
            <a:off x="8250057" y="4111568"/>
            <a:ext cx="343713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609" name="Storage"/>
          <p:cNvSpPr txBox="1"/>
          <p:nvPr/>
        </p:nvSpPr>
        <p:spPr>
          <a:xfrm>
            <a:off x="12256387" y="3810551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610" name="R1.3.1…"/>
          <p:cNvSpPr/>
          <p:nvPr/>
        </p:nvSpPr>
        <p:spPr>
          <a:xfrm>
            <a:off x="3239569" y="2732741"/>
            <a:ext cx="822239" cy="822240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611" name="R1.3.2…"/>
          <p:cNvSpPr/>
          <p:nvPr/>
        </p:nvSpPr>
        <p:spPr>
          <a:xfrm>
            <a:off x="4386862" y="2732741"/>
            <a:ext cx="822239" cy="822240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612" name="R2.1.1…"/>
          <p:cNvSpPr/>
          <p:nvPr/>
        </p:nvSpPr>
        <p:spPr>
          <a:xfrm>
            <a:off x="5568313" y="2732741"/>
            <a:ext cx="822239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통신 대기</a:t>
            </a:r>
          </a:p>
        </p:txBody>
      </p:sp>
      <p:sp>
        <p:nvSpPr>
          <p:cNvPr id="613" name="선"/>
          <p:cNvSpPr/>
          <p:nvPr/>
        </p:nvSpPr>
        <p:spPr>
          <a:xfrm flipV="1">
            <a:off x="3187797" y="3474572"/>
            <a:ext cx="198319" cy="19558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4" name="R2.1.2…"/>
          <p:cNvSpPr/>
          <p:nvPr/>
        </p:nvSpPr>
        <p:spPr>
          <a:xfrm>
            <a:off x="6749763" y="2732741"/>
            <a:ext cx="822240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615" name="선"/>
          <p:cNvSpPr/>
          <p:nvPr/>
        </p:nvSpPr>
        <p:spPr>
          <a:xfrm>
            <a:off x="5260694" y="3143860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" name="선"/>
          <p:cNvSpPr/>
          <p:nvPr/>
        </p:nvSpPr>
        <p:spPr>
          <a:xfrm flipV="1">
            <a:off x="7357433" y="2466259"/>
            <a:ext cx="176540" cy="2349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R2.3.1…"/>
          <p:cNvSpPr/>
          <p:nvPr/>
        </p:nvSpPr>
        <p:spPr>
          <a:xfrm>
            <a:off x="7451536" y="1737564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  <a:lvl2pPr indent="0"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2pPr>
          </a:lstStyle>
          <a:p>
            <a:pPr/>
            <a:r>
              <a:t>R2.3.1</a:t>
            </a:r>
          </a:p>
          <a:p>
            <a:pPr lvl="1"/>
            <a:r>
              <a:t>R3 연결 요청</a:t>
            </a:r>
          </a:p>
        </p:txBody>
      </p:sp>
      <p:sp>
        <p:nvSpPr>
          <p:cNvPr id="618" name="R2.3.2…"/>
          <p:cNvSpPr/>
          <p:nvPr/>
        </p:nvSpPr>
        <p:spPr>
          <a:xfrm>
            <a:off x="8570052" y="1737564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 데이터 전송</a:t>
            </a:r>
          </a:p>
        </p:txBody>
      </p:sp>
      <p:sp>
        <p:nvSpPr>
          <p:cNvPr id="619" name="선"/>
          <p:cNvSpPr/>
          <p:nvPr/>
        </p:nvSpPr>
        <p:spPr>
          <a:xfrm>
            <a:off x="8290181" y="2148683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" name="R3.1.1…"/>
          <p:cNvSpPr/>
          <p:nvPr/>
        </p:nvSpPr>
        <p:spPr>
          <a:xfrm>
            <a:off x="9220007" y="2703671"/>
            <a:ext cx="822239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621" name="선"/>
          <p:cNvSpPr/>
          <p:nvPr/>
        </p:nvSpPr>
        <p:spPr>
          <a:xfrm>
            <a:off x="9292552" y="2486961"/>
            <a:ext cx="127876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" name="선"/>
          <p:cNvSpPr/>
          <p:nvPr/>
        </p:nvSpPr>
        <p:spPr>
          <a:xfrm>
            <a:off x="10063453" y="3143860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3" name="R1.1.1…"/>
          <p:cNvSpPr/>
          <p:nvPr/>
        </p:nvSpPr>
        <p:spPr>
          <a:xfrm>
            <a:off x="1101535" y="2151950"/>
            <a:ext cx="822240" cy="82224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적외선 센서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624" name="R1.1.2…"/>
          <p:cNvSpPr/>
          <p:nvPr/>
        </p:nvSpPr>
        <p:spPr>
          <a:xfrm>
            <a:off x="2237476" y="2151950"/>
            <a:ext cx="822240" cy="82224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감지</a:t>
            </a:r>
          </a:p>
        </p:txBody>
      </p:sp>
      <p:sp>
        <p:nvSpPr>
          <p:cNvPr id="625" name="선"/>
          <p:cNvSpPr/>
          <p:nvPr/>
        </p:nvSpPr>
        <p:spPr>
          <a:xfrm>
            <a:off x="738841" y="2563069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6" name="선"/>
          <p:cNvSpPr/>
          <p:nvPr/>
        </p:nvSpPr>
        <p:spPr>
          <a:xfrm>
            <a:off x="1944981" y="256306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선"/>
          <p:cNvSpPr/>
          <p:nvPr/>
        </p:nvSpPr>
        <p:spPr>
          <a:xfrm>
            <a:off x="3464115" y="2515500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8" name="Response"/>
          <p:cNvSpPr txBox="1"/>
          <p:nvPr/>
        </p:nvSpPr>
        <p:spPr>
          <a:xfrm>
            <a:off x="3226469" y="2286684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629" name="선"/>
          <p:cNvSpPr/>
          <p:nvPr/>
        </p:nvSpPr>
        <p:spPr>
          <a:xfrm>
            <a:off x="5614698" y="2542261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Request"/>
          <p:cNvSpPr txBox="1"/>
          <p:nvPr/>
        </p:nvSpPr>
        <p:spPr>
          <a:xfrm>
            <a:off x="5417488" y="2313445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631" name="선"/>
          <p:cNvSpPr/>
          <p:nvPr/>
        </p:nvSpPr>
        <p:spPr>
          <a:xfrm>
            <a:off x="7294498" y="1792978"/>
            <a:ext cx="127876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" name="Response"/>
          <p:cNvSpPr txBox="1"/>
          <p:nvPr/>
        </p:nvSpPr>
        <p:spPr>
          <a:xfrm>
            <a:off x="7056851" y="1564162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633" name="선"/>
          <p:cNvSpPr/>
          <p:nvPr/>
        </p:nvSpPr>
        <p:spPr>
          <a:xfrm flipH="1">
            <a:off x="9871748" y="2502811"/>
            <a:ext cx="116344" cy="2230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4" name="Request"/>
          <p:cNvSpPr txBox="1"/>
          <p:nvPr/>
        </p:nvSpPr>
        <p:spPr>
          <a:xfrm>
            <a:off x="9790881" y="2273995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635" name="Interrupt"/>
          <p:cNvSpPr txBox="1"/>
          <p:nvPr/>
        </p:nvSpPr>
        <p:spPr>
          <a:xfrm>
            <a:off x="252096" y="2450243"/>
            <a:ext cx="535738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Interrupt</a:t>
            </a:r>
          </a:p>
        </p:txBody>
      </p:sp>
      <p:sp>
        <p:nvSpPr>
          <p:cNvPr id="636" name="선"/>
          <p:cNvSpPr/>
          <p:nvPr/>
        </p:nvSpPr>
        <p:spPr>
          <a:xfrm>
            <a:off x="2654433" y="3061458"/>
            <a:ext cx="1" cy="3528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7" name="R1.2.1…"/>
          <p:cNvSpPr/>
          <p:nvPr/>
        </p:nvSpPr>
        <p:spPr>
          <a:xfrm>
            <a:off x="2243313" y="3448474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물체 거리 측정</a:t>
            </a:r>
          </a:p>
        </p:txBody>
      </p:sp>
      <p:sp>
        <p:nvSpPr>
          <p:cNvPr id="638" name="R1.2.2.1…"/>
          <p:cNvSpPr/>
          <p:nvPr/>
        </p:nvSpPr>
        <p:spPr>
          <a:xfrm>
            <a:off x="2243313" y="4716043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Actuator</a:t>
            </a:r>
            <a:br/>
            <a:r>
              <a:t>Controller</a:t>
            </a:r>
          </a:p>
        </p:txBody>
      </p:sp>
      <p:sp>
        <p:nvSpPr>
          <p:cNvPr id="639" name="선"/>
          <p:cNvSpPr/>
          <p:nvPr/>
        </p:nvSpPr>
        <p:spPr>
          <a:xfrm>
            <a:off x="2654433" y="4304872"/>
            <a:ext cx="1" cy="3528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" name="Buzzer"/>
          <p:cNvSpPr txBox="1"/>
          <p:nvPr/>
        </p:nvSpPr>
        <p:spPr>
          <a:xfrm>
            <a:off x="4679381" y="4267707"/>
            <a:ext cx="44937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Buzzer</a:t>
            </a:r>
          </a:p>
        </p:txBody>
      </p:sp>
      <p:sp>
        <p:nvSpPr>
          <p:cNvPr id="641" name="선"/>
          <p:cNvSpPr/>
          <p:nvPr/>
        </p:nvSpPr>
        <p:spPr>
          <a:xfrm>
            <a:off x="4338053" y="4380533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2" name="R1.2.2.3…"/>
          <p:cNvSpPr/>
          <p:nvPr/>
        </p:nvSpPr>
        <p:spPr>
          <a:xfrm>
            <a:off x="3468950" y="4902861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Camera Controller</a:t>
            </a:r>
          </a:p>
        </p:txBody>
      </p:sp>
      <p:sp>
        <p:nvSpPr>
          <p:cNvPr id="643" name="R1.2.2.2…"/>
          <p:cNvSpPr/>
          <p:nvPr/>
        </p:nvSpPr>
        <p:spPr>
          <a:xfrm>
            <a:off x="3468950" y="3969414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Buzzer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Controller</a:t>
            </a:r>
          </a:p>
        </p:txBody>
      </p:sp>
      <p:sp>
        <p:nvSpPr>
          <p:cNvPr id="644" name="R1.2.2.4…"/>
          <p:cNvSpPr/>
          <p:nvPr/>
        </p:nvSpPr>
        <p:spPr>
          <a:xfrm>
            <a:off x="3468950" y="5836309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R1.2.2.4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 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645" name="Camera"/>
          <p:cNvSpPr txBox="1"/>
          <p:nvPr/>
        </p:nvSpPr>
        <p:spPr>
          <a:xfrm>
            <a:off x="4656013" y="5201154"/>
            <a:ext cx="496113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Camera</a:t>
            </a:r>
          </a:p>
        </p:txBody>
      </p:sp>
      <p:sp>
        <p:nvSpPr>
          <p:cNvPr id="646" name="선"/>
          <p:cNvSpPr/>
          <p:nvPr/>
        </p:nvSpPr>
        <p:spPr>
          <a:xfrm>
            <a:off x="4338053" y="5313980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7" name="LED"/>
          <p:cNvSpPr txBox="1"/>
          <p:nvPr/>
        </p:nvSpPr>
        <p:spPr>
          <a:xfrm>
            <a:off x="4746233" y="6134601"/>
            <a:ext cx="315673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LED</a:t>
            </a:r>
          </a:p>
        </p:txBody>
      </p:sp>
      <p:sp>
        <p:nvSpPr>
          <p:cNvPr id="648" name="선"/>
          <p:cNvSpPr/>
          <p:nvPr/>
        </p:nvSpPr>
        <p:spPr>
          <a:xfrm>
            <a:off x="4338053" y="624742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" name="선"/>
          <p:cNvSpPr/>
          <p:nvPr/>
        </p:nvSpPr>
        <p:spPr>
          <a:xfrm flipV="1">
            <a:off x="3169524" y="4690753"/>
            <a:ext cx="249254" cy="1569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0" name="선"/>
          <p:cNvSpPr/>
          <p:nvPr/>
        </p:nvSpPr>
        <p:spPr>
          <a:xfrm>
            <a:off x="3185520" y="5087346"/>
            <a:ext cx="267581" cy="52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" name="선"/>
          <p:cNvSpPr/>
          <p:nvPr/>
        </p:nvSpPr>
        <p:spPr>
          <a:xfrm>
            <a:off x="3072260" y="5525595"/>
            <a:ext cx="444888" cy="4448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선"/>
          <p:cNvSpPr/>
          <p:nvPr/>
        </p:nvSpPr>
        <p:spPr>
          <a:xfrm>
            <a:off x="1541610" y="121437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3.1…"/>
          <p:cNvSpPr/>
          <p:nvPr/>
        </p:nvSpPr>
        <p:spPr>
          <a:xfrm>
            <a:off x="6669267" y="803257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146" name="선"/>
          <p:cNvSpPr/>
          <p:nvPr/>
        </p:nvSpPr>
        <p:spPr>
          <a:xfrm>
            <a:off x="7525650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선"/>
          <p:cNvSpPr/>
          <p:nvPr/>
        </p:nvSpPr>
        <p:spPr>
          <a:xfrm>
            <a:off x="2805291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3.1…"/>
          <p:cNvSpPr/>
          <p:nvPr/>
        </p:nvSpPr>
        <p:spPr>
          <a:xfrm>
            <a:off x="1897008" y="5059128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 수신</a:t>
            </a:r>
          </a:p>
        </p:txBody>
      </p:sp>
      <p:sp>
        <p:nvSpPr>
          <p:cNvPr id="149" name="Request"/>
          <p:cNvSpPr txBox="1"/>
          <p:nvPr/>
        </p:nvSpPr>
        <p:spPr>
          <a:xfrm>
            <a:off x="999618" y="5357421"/>
            <a:ext cx="516942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150" name="선"/>
          <p:cNvSpPr/>
          <p:nvPr/>
        </p:nvSpPr>
        <p:spPr>
          <a:xfrm>
            <a:off x="1530864" y="5470247"/>
            <a:ext cx="32730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sponse"/>
          <p:cNvSpPr txBox="1"/>
          <p:nvPr/>
        </p:nvSpPr>
        <p:spPr>
          <a:xfrm>
            <a:off x="5513209" y="5357421"/>
            <a:ext cx="597816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152" name="선"/>
          <p:cNvSpPr/>
          <p:nvPr/>
        </p:nvSpPr>
        <p:spPr>
          <a:xfrm>
            <a:off x="5195408" y="5470247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Timer"/>
          <p:cNvSpPr txBox="1"/>
          <p:nvPr/>
        </p:nvSpPr>
        <p:spPr>
          <a:xfrm>
            <a:off x="1158453" y="1101550"/>
            <a:ext cx="392481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154" name="R1.2…"/>
          <p:cNvSpPr/>
          <p:nvPr/>
        </p:nvSpPr>
        <p:spPr>
          <a:xfrm>
            <a:off x="3107103" y="803257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전송</a:t>
            </a:r>
          </a:p>
        </p:txBody>
      </p:sp>
      <p:sp>
        <p:nvSpPr>
          <p:cNvPr id="155" name="R1.1…"/>
          <p:cNvSpPr/>
          <p:nvPr/>
        </p:nvSpPr>
        <p:spPr>
          <a:xfrm>
            <a:off x="1912045" y="80325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정보 습득</a:t>
            </a:r>
          </a:p>
        </p:txBody>
      </p:sp>
      <p:sp>
        <p:nvSpPr>
          <p:cNvPr id="156" name="선"/>
          <p:cNvSpPr/>
          <p:nvPr/>
        </p:nvSpPr>
        <p:spPr>
          <a:xfrm>
            <a:off x="4004640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2.1…"/>
          <p:cNvSpPr/>
          <p:nvPr/>
        </p:nvSpPr>
        <p:spPr>
          <a:xfrm>
            <a:off x="4338618" y="803257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158" name="R2.2…"/>
          <p:cNvSpPr/>
          <p:nvPr/>
        </p:nvSpPr>
        <p:spPr>
          <a:xfrm>
            <a:off x="5485511" y="803257"/>
            <a:ext cx="822240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송신</a:t>
            </a:r>
          </a:p>
        </p:txBody>
      </p:sp>
      <p:sp>
        <p:nvSpPr>
          <p:cNvPr id="159" name="선"/>
          <p:cNvSpPr/>
          <p:nvPr/>
        </p:nvSpPr>
        <p:spPr>
          <a:xfrm>
            <a:off x="5195408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R3.2…"/>
          <p:cNvSpPr/>
          <p:nvPr/>
        </p:nvSpPr>
        <p:spPr>
          <a:xfrm>
            <a:off x="7829329" y="803257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저장</a:t>
            </a:r>
          </a:p>
        </p:txBody>
      </p:sp>
      <p:sp>
        <p:nvSpPr>
          <p:cNvPr id="161" name="선"/>
          <p:cNvSpPr/>
          <p:nvPr/>
        </p:nvSpPr>
        <p:spPr>
          <a:xfrm>
            <a:off x="6334975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선"/>
          <p:cNvSpPr/>
          <p:nvPr/>
        </p:nvSpPr>
        <p:spPr>
          <a:xfrm>
            <a:off x="8697269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Storage"/>
          <p:cNvSpPr txBox="1"/>
          <p:nvPr/>
        </p:nvSpPr>
        <p:spPr>
          <a:xfrm>
            <a:off x="8989392" y="1101550"/>
            <a:ext cx="496317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164" name="R2.1…"/>
          <p:cNvSpPr/>
          <p:nvPr/>
        </p:nvSpPr>
        <p:spPr>
          <a:xfrm>
            <a:off x="1912045" y="3025245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데이터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</a:t>
            </a:r>
          </a:p>
        </p:txBody>
      </p:sp>
      <p:sp>
        <p:nvSpPr>
          <p:cNvPr id="165" name="R2.2…"/>
          <p:cNvSpPr/>
          <p:nvPr/>
        </p:nvSpPr>
        <p:spPr>
          <a:xfrm>
            <a:off x="2999444" y="3025245"/>
            <a:ext cx="822239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작동 판단</a:t>
            </a:r>
          </a:p>
        </p:txBody>
      </p:sp>
      <p:sp>
        <p:nvSpPr>
          <p:cNvPr id="166" name="R2.3…"/>
          <p:cNvSpPr/>
          <p:nvPr/>
        </p:nvSpPr>
        <p:spPr>
          <a:xfrm>
            <a:off x="4136125" y="3025245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전송</a:t>
            </a:r>
          </a:p>
        </p:txBody>
      </p:sp>
      <p:sp>
        <p:nvSpPr>
          <p:cNvPr id="167" name="선"/>
          <p:cNvSpPr/>
          <p:nvPr/>
        </p:nvSpPr>
        <p:spPr>
          <a:xfrm>
            <a:off x="2727268" y="343636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선"/>
          <p:cNvSpPr/>
          <p:nvPr/>
        </p:nvSpPr>
        <p:spPr>
          <a:xfrm>
            <a:off x="3844966" y="343636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선"/>
          <p:cNvSpPr/>
          <p:nvPr/>
        </p:nvSpPr>
        <p:spPr>
          <a:xfrm>
            <a:off x="1541610" y="3445455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Timer"/>
          <p:cNvSpPr txBox="1"/>
          <p:nvPr/>
        </p:nvSpPr>
        <p:spPr>
          <a:xfrm>
            <a:off x="1161493" y="3323538"/>
            <a:ext cx="39248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171" name="선"/>
          <p:cNvSpPr/>
          <p:nvPr/>
        </p:nvSpPr>
        <p:spPr>
          <a:xfrm>
            <a:off x="1875216" y="2832639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Response"/>
          <p:cNvSpPr txBox="1"/>
          <p:nvPr/>
        </p:nvSpPr>
        <p:spPr>
          <a:xfrm>
            <a:off x="1587830" y="2641976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173" name="R1.1…"/>
          <p:cNvSpPr/>
          <p:nvPr/>
        </p:nvSpPr>
        <p:spPr>
          <a:xfrm>
            <a:off x="5270163" y="3025245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수신</a:t>
            </a:r>
          </a:p>
        </p:txBody>
      </p:sp>
      <p:sp>
        <p:nvSpPr>
          <p:cNvPr id="174" name="선"/>
          <p:cNvSpPr/>
          <p:nvPr/>
        </p:nvSpPr>
        <p:spPr>
          <a:xfrm>
            <a:off x="4985497" y="3436364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R1.2…"/>
          <p:cNvSpPr/>
          <p:nvPr/>
        </p:nvSpPr>
        <p:spPr>
          <a:xfrm>
            <a:off x="6410693" y="3025245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컨트롤러</a:t>
            </a:r>
          </a:p>
        </p:txBody>
      </p:sp>
      <p:sp>
        <p:nvSpPr>
          <p:cNvPr id="176" name="선"/>
          <p:cNvSpPr/>
          <p:nvPr/>
        </p:nvSpPr>
        <p:spPr>
          <a:xfrm>
            <a:off x="6126027" y="3436364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선"/>
          <p:cNvSpPr/>
          <p:nvPr/>
        </p:nvSpPr>
        <p:spPr>
          <a:xfrm>
            <a:off x="7266557" y="3436364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스프링쿨러…"/>
          <p:cNvSpPr txBox="1"/>
          <p:nvPr/>
        </p:nvSpPr>
        <p:spPr>
          <a:xfrm>
            <a:off x="7634567" y="3262171"/>
            <a:ext cx="581965" cy="348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스프링쿨러</a:t>
            </a:r>
          </a:p>
          <a:p>
            <a:pPr>
              <a:defRPr sz="800"/>
            </a:pPr>
            <a:r>
              <a:t>제어 신호</a:t>
            </a:r>
          </a:p>
        </p:txBody>
      </p:sp>
      <p:sp>
        <p:nvSpPr>
          <p:cNvPr id="179" name="R3.2…"/>
          <p:cNvSpPr/>
          <p:nvPr/>
        </p:nvSpPr>
        <p:spPr>
          <a:xfrm>
            <a:off x="3103765" y="5059128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상태값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계산</a:t>
            </a:r>
          </a:p>
        </p:txBody>
      </p:sp>
      <p:sp>
        <p:nvSpPr>
          <p:cNvPr id="180" name="선"/>
          <p:cNvSpPr/>
          <p:nvPr/>
        </p:nvSpPr>
        <p:spPr>
          <a:xfrm>
            <a:off x="2773125" y="5470247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R3.3…"/>
          <p:cNvSpPr/>
          <p:nvPr/>
        </p:nvSpPr>
        <p:spPr>
          <a:xfrm>
            <a:off x="4339715" y="5059128"/>
            <a:ext cx="822240" cy="822239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전송</a:t>
            </a:r>
          </a:p>
        </p:txBody>
      </p:sp>
      <p:sp>
        <p:nvSpPr>
          <p:cNvPr id="182" name="선"/>
          <p:cNvSpPr/>
          <p:nvPr/>
        </p:nvSpPr>
        <p:spPr>
          <a:xfrm>
            <a:off x="4009076" y="5470247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온습도 데이터 기록"/>
          <p:cNvSpPr txBox="1"/>
          <p:nvPr/>
        </p:nvSpPr>
        <p:spPr>
          <a:xfrm>
            <a:off x="306429" y="182305"/>
            <a:ext cx="239298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온습도 데이터 기록</a:t>
            </a:r>
          </a:p>
        </p:txBody>
      </p:sp>
      <p:sp>
        <p:nvSpPr>
          <p:cNvPr id="184" name="스프링쿨러 작동 제어"/>
          <p:cNvSpPr txBox="1"/>
          <p:nvPr/>
        </p:nvSpPr>
        <p:spPr>
          <a:xfrm>
            <a:off x="174603" y="1998002"/>
            <a:ext cx="265663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스프링쿨러 작동 제어</a:t>
            </a:r>
          </a:p>
        </p:txBody>
      </p:sp>
      <p:sp>
        <p:nvSpPr>
          <p:cNvPr id="185" name="온습도 데이터 계산"/>
          <p:cNvSpPr txBox="1"/>
          <p:nvPr/>
        </p:nvSpPr>
        <p:spPr>
          <a:xfrm>
            <a:off x="158201" y="4406550"/>
            <a:ext cx="239298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온습도 데이터 계산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선"/>
          <p:cNvSpPr/>
          <p:nvPr/>
        </p:nvSpPr>
        <p:spPr>
          <a:xfrm>
            <a:off x="762793" y="1774022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R3.1.2…"/>
          <p:cNvSpPr/>
          <p:nvPr/>
        </p:nvSpPr>
        <p:spPr>
          <a:xfrm>
            <a:off x="8711482" y="1362903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189" name="선"/>
          <p:cNvSpPr/>
          <p:nvPr/>
        </p:nvSpPr>
        <p:spPr>
          <a:xfrm>
            <a:off x="9567865" y="17740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선"/>
          <p:cNvSpPr/>
          <p:nvPr/>
        </p:nvSpPr>
        <p:spPr>
          <a:xfrm flipV="1">
            <a:off x="1788421" y="1203162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R3.1.2…"/>
          <p:cNvSpPr/>
          <p:nvPr/>
        </p:nvSpPr>
        <p:spPr>
          <a:xfrm>
            <a:off x="3271432" y="7812402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 수신</a:t>
            </a:r>
          </a:p>
        </p:txBody>
      </p:sp>
      <p:sp>
        <p:nvSpPr>
          <p:cNvPr id="192" name="Request"/>
          <p:cNvSpPr txBox="1"/>
          <p:nvPr/>
        </p:nvSpPr>
        <p:spPr>
          <a:xfrm>
            <a:off x="1141280" y="8110694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193" name="선"/>
          <p:cNvSpPr/>
          <p:nvPr/>
        </p:nvSpPr>
        <p:spPr>
          <a:xfrm>
            <a:off x="1672527" y="822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Response"/>
          <p:cNvSpPr txBox="1"/>
          <p:nvPr/>
        </p:nvSpPr>
        <p:spPr>
          <a:xfrm>
            <a:off x="8137672" y="8110694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195" name="선"/>
          <p:cNvSpPr/>
          <p:nvPr/>
        </p:nvSpPr>
        <p:spPr>
          <a:xfrm>
            <a:off x="7819871" y="8223521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Timer"/>
          <p:cNvSpPr txBox="1"/>
          <p:nvPr/>
        </p:nvSpPr>
        <p:spPr>
          <a:xfrm>
            <a:off x="379636" y="1661195"/>
            <a:ext cx="392481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197" name="R1.2.2…"/>
          <p:cNvSpPr/>
          <p:nvPr/>
        </p:nvSpPr>
        <p:spPr>
          <a:xfrm>
            <a:off x="3130634" y="538590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198" name="R1.1…"/>
          <p:cNvSpPr/>
          <p:nvPr/>
        </p:nvSpPr>
        <p:spPr>
          <a:xfrm>
            <a:off x="1133228" y="1362903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정보 습득</a:t>
            </a:r>
          </a:p>
        </p:txBody>
      </p:sp>
      <p:sp>
        <p:nvSpPr>
          <p:cNvPr id="199" name="선"/>
          <p:cNvSpPr/>
          <p:nvPr/>
        </p:nvSpPr>
        <p:spPr>
          <a:xfrm>
            <a:off x="2826955" y="9497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R2.1.1…"/>
          <p:cNvSpPr/>
          <p:nvPr/>
        </p:nvSpPr>
        <p:spPr>
          <a:xfrm>
            <a:off x="4067801" y="1362903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통신 대기</a:t>
            </a:r>
          </a:p>
        </p:txBody>
      </p:sp>
      <p:sp>
        <p:nvSpPr>
          <p:cNvPr id="201" name="R2.2.1…"/>
          <p:cNvSpPr/>
          <p:nvPr/>
        </p:nvSpPr>
        <p:spPr>
          <a:xfrm>
            <a:off x="5878627" y="1362903"/>
            <a:ext cx="822240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 연결 요청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756556" y="2092240"/>
            <a:ext cx="208127" cy="2081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R3.2…"/>
          <p:cNvSpPr/>
          <p:nvPr/>
        </p:nvSpPr>
        <p:spPr>
          <a:xfrm>
            <a:off x="9871544" y="1362903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저장</a:t>
            </a:r>
          </a:p>
        </p:txBody>
      </p:sp>
      <p:sp>
        <p:nvSpPr>
          <p:cNvPr id="204" name="선"/>
          <p:cNvSpPr/>
          <p:nvPr/>
        </p:nvSpPr>
        <p:spPr>
          <a:xfrm>
            <a:off x="7456105" y="1222208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선"/>
          <p:cNvSpPr/>
          <p:nvPr/>
        </p:nvSpPr>
        <p:spPr>
          <a:xfrm>
            <a:off x="10739484" y="17740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Storage"/>
          <p:cNvSpPr txBox="1"/>
          <p:nvPr/>
        </p:nvSpPr>
        <p:spPr>
          <a:xfrm>
            <a:off x="11031606" y="1661195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07" name="R2.1.2…"/>
          <p:cNvSpPr/>
          <p:nvPr/>
        </p:nvSpPr>
        <p:spPr>
          <a:xfrm>
            <a:off x="2053707" y="4508518"/>
            <a:ext cx="822240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데이터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</a:t>
            </a:r>
          </a:p>
        </p:txBody>
      </p:sp>
      <p:sp>
        <p:nvSpPr>
          <p:cNvPr id="208" name="R2.2…"/>
          <p:cNvSpPr/>
          <p:nvPr/>
        </p:nvSpPr>
        <p:spPr>
          <a:xfrm>
            <a:off x="4689144" y="4510533"/>
            <a:ext cx="822239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작동 판단</a:t>
            </a:r>
          </a:p>
        </p:txBody>
      </p:sp>
      <p:sp>
        <p:nvSpPr>
          <p:cNvPr id="209" name="R2.3.2…"/>
          <p:cNvSpPr/>
          <p:nvPr/>
        </p:nvSpPr>
        <p:spPr>
          <a:xfrm>
            <a:off x="6605474" y="3639227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전송</a:t>
            </a:r>
          </a:p>
        </p:txBody>
      </p:sp>
      <p:sp>
        <p:nvSpPr>
          <p:cNvPr id="210" name="선"/>
          <p:cNvSpPr/>
          <p:nvPr/>
        </p:nvSpPr>
        <p:spPr>
          <a:xfrm>
            <a:off x="2826955" y="5195986"/>
            <a:ext cx="161654" cy="17144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선"/>
          <p:cNvSpPr/>
          <p:nvPr/>
        </p:nvSpPr>
        <p:spPr>
          <a:xfrm flipV="1">
            <a:off x="5393552" y="4382306"/>
            <a:ext cx="169809" cy="1663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선"/>
          <p:cNvSpPr/>
          <p:nvPr/>
        </p:nvSpPr>
        <p:spPr>
          <a:xfrm>
            <a:off x="577623" y="4928729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Timer"/>
          <p:cNvSpPr txBox="1"/>
          <p:nvPr/>
        </p:nvSpPr>
        <p:spPr>
          <a:xfrm>
            <a:off x="197506" y="4806812"/>
            <a:ext cx="392482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214" name="선"/>
          <p:cNvSpPr/>
          <p:nvPr/>
        </p:nvSpPr>
        <p:spPr>
          <a:xfrm>
            <a:off x="862976" y="4325860"/>
            <a:ext cx="221163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Response"/>
          <p:cNvSpPr txBox="1"/>
          <p:nvPr/>
        </p:nvSpPr>
        <p:spPr>
          <a:xfrm>
            <a:off x="575589" y="4135197"/>
            <a:ext cx="597816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216" name="R1.1.1…"/>
          <p:cNvSpPr/>
          <p:nvPr/>
        </p:nvSpPr>
        <p:spPr>
          <a:xfrm>
            <a:off x="7545187" y="4519624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217" name="선"/>
          <p:cNvSpPr/>
          <p:nvPr/>
        </p:nvSpPr>
        <p:spPr>
          <a:xfrm>
            <a:off x="7370332" y="4306386"/>
            <a:ext cx="267461" cy="26746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R1.2…"/>
          <p:cNvSpPr/>
          <p:nvPr/>
        </p:nvSpPr>
        <p:spPr>
          <a:xfrm>
            <a:off x="9776917" y="4519624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스프링쿨러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컨트롤러</a:t>
            </a:r>
          </a:p>
        </p:txBody>
      </p:sp>
      <p:sp>
        <p:nvSpPr>
          <p:cNvPr id="219" name="선"/>
          <p:cNvSpPr/>
          <p:nvPr/>
        </p:nvSpPr>
        <p:spPr>
          <a:xfrm>
            <a:off x="9492250" y="4930743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선"/>
          <p:cNvSpPr/>
          <p:nvPr/>
        </p:nvSpPr>
        <p:spPr>
          <a:xfrm>
            <a:off x="10632781" y="4930743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스프링쿨러…"/>
          <p:cNvSpPr txBox="1"/>
          <p:nvPr/>
        </p:nvSpPr>
        <p:spPr>
          <a:xfrm>
            <a:off x="11000791" y="4756550"/>
            <a:ext cx="581965" cy="34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스프링쿨러</a:t>
            </a:r>
          </a:p>
          <a:p>
            <a:pPr>
              <a:defRPr sz="800"/>
            </a:pPr>
            <a:r>
              <a:t>제어 신호</a:t>
            </a:r>
          </a:p>
        </p:txBody>
      </p:sp>
      <p:sp>
        <p:nvSpPr>
          <p:cNvPr id="222" name="R3.2…"/>
          <p:cNvSpPr/>
          <p:nvPr/>
        </p:nvSpPr>
        <p:spPr>
          <a:xfrm>
            <a:off x="4518056" y="7812402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온습도 상태값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계산</a:t>
            </a:r>
          </a:p>
        </p:txBody>
      </p:sp>
      <p:sp>
        <p:nvSpPr>
          <p:cNvPr id="223" name="선"/>
          <p:cNvSpPr/>
          <p:nvPr/>
        </p:nvSpPr>
        <p:spPr>
          <a:xfrm>
            <a:off x="4147549" y="822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R3.3…"/>
          <p:cNvSpPr/>
          <p:nvPr/>
        </p:nvSpPr>
        <p:spPr>
          <a:xfrm>
            <a:off x="6964178" y="7812402"/>
            <a:ext cx="822240" cy="822239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전송</a:t>
            </a:r>
          </a:p>
        </p:txBody>
      </p:sp>
      <p:sp>
        <p:nvSpPr>
          <p:cNvPr id="225" name="선"/>
          <p:cNvSpPr/>
          <p:nvPr/>
        </p:nvSpPr>
        <p:spPr>
          <a:xfrm>
            <a:off x="5383500" y="822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R1.2.1…"/>
          <p:cNvSpPr/>
          <p:nvPr/>
        </p:nvSpPr>
        <p:spPr>
          <a:xfrm>
            <a:off x="1969776" y="538590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227" name="선"/>
          <p:cNvSpPr/>
          <p:nvPr/>
        </p:nvSpPr>
        <p:spPr>
          <a:xfrm>
            <a:off x="3938525" y="1204011"/>
            <a:ext cx="228447" cy="2284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R2.1.2…"/>
          <p:cNvSpPr/>
          <p:nvPr/>
        </p:nvSpPr>
        <p:spPr>
          <a:xfrm>
            <a:off x="5007155" y="2194525"/>
            <a:ext cx="822239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R1으로부터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데이터 수신</a:t>
            </a:r>
          </a:p>
        </p:txBody>
      </p:sp>
      <p:sp>
        <p:nvSpPr>
          <p:cNvPr id="229" name="R2.2.2…"/>
          <p:cNvSpPr/>
          <p:nvPr/>
        </p:nvSpPr>
        <p:spPr>
          <a:xfrm>
            <a:off x="6708493" y="470674"/>
            <a:ext cx="822240" cy="82224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 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송신</a:t>
            </a:r>
          </a:p>
        </p:txBody>
      </p:sp>
      <p:sp>
        <p:nvSpPr>
          <p:cNvPr id="230" name="선"/>
          <p:cNvSpPr/>
          <p:nvPr/>
        </p:nvSpPr>
        <p:spPr>
          <a:xfrm>
            <a:off x="4811526" y="2086570"/>
            <a:ext cx="228446" cy="2284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선"/>
          <p:cNvSpPr/>
          <p:nvPr/>
        </p:nvSpPr>
        <p:spPr>
          <a:xfrm flipV="1">
            <a:off x="6562711" y="1209680"/>
            <a:ext cx="208127" cy="2081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R3.1.1…"/>
          <p:cNvSpPr/>
          <p:nvPr/>
        </p:nvSpPr>
        <p:spPr>
          <a:xfrm>
            <a:off x="7539521" y="1362903"/>
            <a:ext cx="822240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233" name="선"/>
          <p:cNvSpPr/>
          <p:nvPr/>
        </p:nvSpPr>
        <p:spPr>
          <a:xfrm>
            <a:off x="8396246" y="17740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R2.1.1…"/>
          <p:cNvSpPr/>
          <p:nvPr/>
        </p:nvSpPr>
        <p:spPr>
          <a:xfrm>
            <a:off x="925131" y="4517610"/>
            <a:ext cx="822240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 연결 요청</a:t>
            </a:r>
          </a:p>
        </p:txBody>
      </p:sp>
      <p:sp>
        <p:nvSpPr>
          <p:cNvPr id="235" name="선"/>
          <p:cNvSpPr/>
          <p:nvPr/>
        </p:nvSpPr>
        <p:spPr>
          <a:xfrm>
            <a:off x="1774493" y="492872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선"/>
          <p:cNvSpPr/>
          <p:nvPr/>
        </p:nvSpPr>
        <p:spPr>
          <a:xfrm>
            <a:off x="1964825" y="4382208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Data"/>
          <p:cNvSpPr txBox="1"/>
          <p:nvPr/>
        </p:nvSpPr>
        <p:spPr>
          <a:xfrm>
            <a:off x="1805353" y="4191546"/>
            <a:ext cx="341986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Data</a:t>
            </a:r>
          </a:p>
        </p:txBody>
      </p:sp>
      <p:sp>
        <p:nvSpPr>
          <p:cNvPr id="238" name="R2.3.1…"/>
          <p:cNvSpPr/>
          <p:nvPr/>
        </p:nvSpPr>
        <p:spPr>
          <a:xfrm>
            <a:off x="5457489" y="3639227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연결 요청</a:t>
            </a:r>
          </a:p>
        </p:txBody>
      </p:sp>
      <p:sp>
        <p:nvSpPr>
          <p:cNvPr id="239" name="선"/>
          <p:cNvSpPr/>
          <p:nvPr/>
        </p:nvSpPr>
        <p:spPr>
          <a:xfrm>
            <a:off x="6309050" y="4050346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R1.1.2…"/>
          <p:cNvSpPr/>
          <p:nvPr/>
        </p:nvSpPr>
        <p:spPr>
          <a:xfrm>
            <a:off x="8661051" y="4519624"/>
            <a:ext cx="822240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수신</a:t>
            </a:r>
          </a:p>
        </p:txBody>
      </p:sp>
      <p:sp>
        <p:nvSpPr>
          <p:cNvPr id="241" name="선"/>
          <p:cNvSpPr/>
          <p:nvPr/>
        </p:nvSpPr>
        <p:spPr>
          <a:xfrm>
            <a:off x="8382753" y="4930743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R3.1.1…"/>
          <p:cNvSpPr/>
          <p:nvPr/>
        </p:nvSpPr>
        <p:spPr>
          <a:xfrm>
            <a:off x="2053707" y="7812402"/>
            <a:ext cx="822240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243" name="선"/>
          <p:cNvSpPr/>
          <p:nvPr/>
        </p:nvSpPr>
        <p:spPr>
          <a:xfrm>
            <a:off x="2921647" y="822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R3.3…"/>
          <p:cNvSpPr/>
          <p:nvPr/>
        </p:nvSpPr>
        <p:spPr>
          <a:xfrm>
            <a:off x="5785972" y="7812402"/>
            <a:ext cx="822239" cy="822239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245" name="선"/>
          <p:cNvSpPr/>
          <p:nvPr/>
        </p:nvSpPr>
        <p:spPr>
          <a:xfrm>
            <a:off x="6622543" y="822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온습도 데이터 기록"/>
          <p:cNvSpPr txBox="1"/>
          <p:nvPr/>
        </p:nvSpPr>
        <p:spPr>
          <a:xfrm>
            <a:off x="203258" y="113678"/>
            <a:ext cx="239298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온습도 데이터 기록</a:t>
            </a:r>
          </a:p>
        </p:txBody>
      </p:sp>
      <p:sp>
        <p:nvSpPr>
          <p:cNvPr id="247" name="스프링쿨러 작동 제어"/>
          <p:cNvSpPr txBox="1"/>
          <p:nvPr/>
        </p:nvSpPr>
        <p:spPr>
          <a:xfrm>
            <a:off x="166701" y="3202878"/>
            <a:ext cx="2656638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스프링쿨러 작동 제어</a:t>
            </a:r>
          </a:p>
        </p:txBody>
      </p:sp>
      <p:sp>
        <p:nvSpPr>
          <p:cNvPr id="248" name="온습도 데이터 계산"/>
          <p:cNvSpPr txBox="1"/>
          <p:nvPr/>
        </p:nvSpPr>
        <p:spPr>
          <a:xfrm>
            <a:off x="203258" y="7154455"/>
            <a:ext cx="239298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온습도 데이터 계산</a:t>
            </a:r>
          </a:p>
        </p:txBody>
      </p:sp>
      <p:sp>
        <p:nvSpPr>
          <p:cNvPr id="249" name="R2.1.2.1…"/>
          <p:cNvSpPr/>
          <p:nvPr/>
        </p:nvSpPr>
        <p:spPr>
          <a:xfrm>
            <a:off x="2807138" y="5346534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 결과 데이터 수신 대기</a:t>
            </a:r>
          </a:p>
        </p:txBody>
      </p:sp>
      <p:sp>
        <p:nvSpPr>
          <p:cNvPr id="250" name="R2.1.2.2…"/>
          <p:cNvSpPr/>
          <p:nvPr/>
        </p:nvSpPr>
        <p:spPr>
          <a:xfrm>
            <a:off x="3925480" y="5346534"/>
            <a:ext cx="822240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 결과 데이터 수신</a:t>
            </a:r>
          </a:p>
        </p:txBody>
      </p:sp>
      <p:sp>
        <p:nvSpPr>
          <p:cNvPr id="251" name="선"/>
          <p:cNvSpPr/>
          <p:nvPr/>
        </p:nvSpPr>
        <p:spPr>
          <a:xfrm flipV="1">
            <a:off x="4611956" y="5243863"/>
            <a:ext cx="169809" cy="16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선"/>
          <p:cNvSpPr/>
          <p:nvPr/>
        </p:nvSpPr>
        <p:spPr>
          <a:xfrm>
            <a:off x="3638536" y="5757653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빛 감도"/>
          <p:cNvSpPr txBox="1"/>
          <p:nvPr/>
        </p:nvSpPr>
        <p:spPr>
          <a:xfrm>
            <a:off x="1772538" y="2378573"/>
            <a:ext cx="406198" cy="23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빛 감도</a:t>
            </a:r>
          </a:p>
        </p:txBody>
      </p:sp>
      <p:sp>
        <p:nvSpPr>
          <p:cNvPr id="255" name="R1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 감도 정보 습득</a:t>
            </a:r>
          </a:p>
        </p:txBody>
      </p:sp>
      <p:sp>
        <p:nvSpPr>
          <p:cNvPr id="256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R3…"/>
          <p:cNvSpPr/>
          <p:nvPr/>
        </p:nvSpPr>
        <p:spPr>
          <a:xfrm>
            <a:off x="4915774" y="2100290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저장</a:t>
            </a:r>
          </a:p>
        </p:txBody>
      </p:sp>
      <p:sp>
        <p:nvSpPr>
          <p:cNvPr id="258" name="선"/>
          <p:cNvSpPr/>
          <p:nvPr/>
        </p:nvSpPr>
        <p:spPr>
          <a:xfrm>
            <a:off x="4565796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선"/>
          <p:cNvSpPr/>
          <p:nvPr/>
        </p:nvSpPr>
        <p:spPr>
          <a:xfrm>
            <a:off x="5792844" y="251140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Storage"/>
          <p:cNvSpPr txBox="1"/>
          <p:nvPr/>
        </p:nvSpPr>
        <p:spPr>
          <a:xfrm>
            <a:off x="6034530" y="2398583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61" name="R2…"/>
          <p:cNvSpPr/>
          <p:nvPr/>
        </p:nvSpPr>
        <p:spPr>
          <a:xfrm>
            <a:off x="3696632" y="2100290"/>
            <a:ext cx="822240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수집</a:t>
            </a:r>
          </a:p>
        </p:txBody>
      </p:sp>
      <p:sp>
        <p:nvSpPr>
          <p:cNvPr id="262" name="선"/>
          <p:cNvSpPr/>
          <p:nvPr/>
        </p:nvSpPr>
        <p:spPr>
          <a:xfrm>
            <a:off x="3386737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R2…"/>
          <p:cNvSpPr/>
          <p:nvPr/>
        </p:nvSpPr>
        <p:spPr>
          <a:xfrm>
            <a:off x="2525657" y="3931489"/>
            <a:ext cx="822239" cy="82223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작동 제어</a:t>
            </a:r>
          </a:p>
        </p:txBody>
      </p:sp>
      <p:sp>
        <p:nvSpPr>
          <p:cNvPr id="264" name="R3…"/>
          <p:cNvSpPr/>
          <p:nvPr/>
        </p:nvSpPr>
        <p:spPr>
          <a:xfrm>
            <a:off x="2525657" y="5778480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 감도 상태값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계산</a:t>
            </a:r>
          </a:p>
        </p:txBody>
      </p:sp>
      <p:sp>
        <p:nvSpPr>
          <p:cNvPr id="265" name="Request"/>
          <p:cNvSpPr txBox="1"/>
          <p:nvPr/>
        </p:nvSpPr>
        <p:spPr>
          <a:xfrm>
            <a:off x="1628266" y="6076773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266" name="선"/>
          <p:cNvSpPr/>
          <p:nvPr/>
        </p:nvSpPr>
        <p:spPr>
          <a:xfrm>
            <a:off x="2159513" y="6189600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선"/>
          <p:cNvSpPr/>
          <p:nvPr/>
        </p:nvSpPr>
        <p:spPr>
          <a:xfrm>
            <a:off x="2159513" y="4342608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Timer"/>
          <p:cNvSpPr txBox="1"/>
          <p:nvPr/>
        </p:nvSpPr>
        <p:spPr>
          <a:xfrm>
            <a:off x="1779396" y="4220690"/>
            <a:ext cx="39248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269" name="선"/>
          <p:cNvSpPr/>
          <p:nvPr/>
        </p:nvSpPr>
        <p:spPr>
          <a:xfrm>
            <a:off x="2463510" y="3777914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R1…"/>
          <p:cNvSpPr/>
          <p:nvPr/>
        </p:nvSpPr>
        <p:spPr>
          <a:xfrm>
            <a:off x="3701294" y="3922397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컨트롤러</a:t>
            </a:r>
          </a:p>
        </p:txBody>
      </p:sp>
      <p:sp>
        <p:nvSpPr>
          <p:cNvPr id="271" name="선"/>
          <p:cNvSpPr/>
          <p:nvPr/>
        </p:nvSpPr>
        <p:spPr>
          <a:xfrm>
            <a:off x="3386737" y="434260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선"/>
          <p:cNvSpPr/>
          <p:nvPr/>
        </p:nvSpPr>
        <p:spPr>
          <a:xfrm>
            <a:off x="4578364" y="4342608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ED…"/>
          <p:cNvSpPr txBox="1"/>
          <p:nvPr/>
        </p:nvSpPr>
        <p:spPr>
          <a:xfrm>
            <a:off x="4990316" y="4162065"/>
            <a:ext cx="494082" cy="361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LED</a:t>
            </a:r>
          </a:p>
          <a:p>
            <a:pPr>
              <a:defRPr sz="800"/>
            </a:pPr>
            <a:r>
              <a:t>제어 신호</a:t>
            </a:r>
          </a:p>
        </p:txBody>
      </p:sp>
      <p:sp>
        <p:nvSpPr>
          <p:cNvPr id="274" name="Response"/>
          <p:cNvSpPr txBox="1"/>
          <p:nvPr/>
        </p:nvSpPr>
        <p:spPr>
          <a:xfrm>
            <a:off x="3677544" y="6060980"/>
            <a:ext cx="597816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275" name="선"/>
          <p:cNvSpPr/>
          <p:nvPr/>
        </p:nvSpPr>
        <p:spPr>
          <a:xfrm>
            <a:off x="3375121" y="6173806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Response"/>
          <p:cNvSpPr txBox="1"/>
          <p:nvPr/>
        </p:nvSpPr>
        <p:spPr>
          <a:xfrm>
            <a:off x="2176124" y="3587251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277" name="빛 감도 측정 및 LED 작동 _ 광합성 촉진 : 빛 감지 센서 -&gt; LED"/>
          <p:cNvSpPr txBox="1"/>
          <p:nvPr/>
        </p:nvSpPr>
        <p:spPr>
          <a:xfrm>
            <a:off x="2383382" y="374396"/>
            <a:ext cx="7798614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빛 감도 측정 및 LED 작동 _ 광합성 촉진 : 빛 감지 센서 -&gt; 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선"/>
          <p:cNvSpPr/>
          <p:nvPr/>
        </p:nvSpPr>
        <p:spPr>
          <a:xfrm>
            <a:off x="1541610" y="121437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R3.1…"/>
          <p:cNvSpPr/>
          <p:nvPr/>
        </p:nvSpPr>
        <p:spPr>
          <a:xfrm>
            <a:off x="6669267" y="803257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281" name="선"/>
          <p:cNvSpPr/>
          <p:nvPr/>
        </p:nvSpPr>
        <p:spPr>
          <a:xfrm>
            <a:off x="7525650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선"/>
          <p:cNvSpPr/>
          <p:nvPr/>
        </p:nvSpPr>
        <p:spPr>
          <a:xfrm>
            <a:off x="2805291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R3.1…"/>
          <p:cNvSpPr/>
          <p:nvPr/>
        </p:nvSpPr>
        <p:spPr>
          <a:xfrm>
            <a:off x="1897008" y="5059128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 수신</a:t>
            </a:r>
          </a:p>
        </p:txBody>
      </p:sp>
      <p:sp>
        <p:nvSpPr>
          <p:cNvPr id="284" name="Request"/>
          <p:cNvSpPr txBox="1"/>
          <p:nvPr/>
        </p:nvSpPr>
        <p:spPr>
          <a:xfrm>
            <a:off x="999618" y="5357421"/>
            <a:ext cx="516942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285" name="선"/>
          <p:cNvSpPr/>
          <p:nvPr/>
        </p:nvSpPr>
        <p:spPr>
          <a:xfrm>
            <a:off x="1530864" y="5470247"/>
            <a:ext cx="32730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Response"/>
          <p:cNvSpPr txBox="1"/>
          <p:nvPr/>
        </p:nvSpPr>
        <p:spPr>
          <a:xfrm>
            <a:off x="5513209" y="5357421"/>
            <a:ext cx="597816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287" name="선"/>
          <p:cNvSpPr/>
          <p:nvPr/>
        </p:nvSpPr>
        <p:spPr>
          <a:xfrm>
            <a:off x="5195408" y="5470247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Timer"/>
          <p:cNvSpPr txBox="1"/>
          <p:nvPr/>
        </p:nvSpPr>
        <p:spPr>
          <a:xfrm>
            <a:off x="1158453" y="1101550"/>
            <a:ext cx="392481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289" name="R1.2…"/>
          <p:cNvSpPr/>
          <p:nvPr/>
        </p:nvSpPr>
        <p:spPr>
          <a:xfrm>
            <a:off x="3107103" y="803257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전송</a:t>
            </a:r>
          </a:p>
        </p:txBody>
      </p:sp>
      <p:sp>
        <p:nvSpPr>
          <p:cNvPr id="290" name="R1.1…"/>
          <p:cNvSpPr/>
          <p:nvPr/>
        </p:nvSpPr>
        <p:spPr>
          <a:xfrm>
            <a:off x="1912045" y="80325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 감도 정보 습득</a:t>
            </a:r>
          </a:p>
        </p:txBody>
      </p:sp>
      <p:sp>
        <p:nvSpPr>
          <p:cNvPr id="291" name="선"/>
          <p:cNvSpPr/>
          <p:nvPr/>
        </p:nvSpPr>
        <p:spPr>
          <a:xfrm>
            <a:off x="4004640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R2.1…"/>
          <p:cNvSpPr/>
          <p:nvPr/>
        </p:nvSpPr>
        <p:spPr>
          <a:xfrm>
            <a:off x="4338618" y="803257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293" name="R2.2…"/>
          <p:cNvSpPr/>
          <p:nvPr/>
        </p:nvSpPr>
        <p:spPr>
          <a:xfrm>
            <a:off x="5485511" y="803257"/>
            <a:ext cx="822240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송신</a:t>
            </a:r>
          </a:p>
        </p:txBody>
      </p:sp>
      <p:sp>
        <p:nvSpPr>
          <p:cNvPr id="294" name="선"/>
          <p:cNvSpPr/>
          <p:nvPr/>
        </p:nvSpPr>
        <p:spPr>
          <a:xfrm>
            <a:off x="5195408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R3.2…"/>
          <p:cNvSpPr/>
          <p:nvPr/>
        </p:nvSpPr>
        <p:spPr>
          <a:xfrm>
            <a:off x="7829329" y="803257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저장</a:t>
            </a:r>
          </a:p>
        </p:txBody>
      </p:sp>
      <p:sp>
        <p:nvSpPr>
          <p:cNvPr id="296" name="선"/>
          <p:cNvSpPr/>
          <p:nvPr/>
        </p:nvSpPr>
        <p:spPr>
          <a:xfrm>
            <a:off x="6334975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선"/>
          <p:cNvSpPr/>
          <p:nvPr/>
        </p:nvSpPr>
        <p:spPr>
          <a:xfrm>
            <a:off x="8697269" y="121437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Storage"/>
          <p:cNvSpPr txBox="1"/>
          <p:nvPr/>
        </p:nvSpPr>
        <p:spPr>
          <a:xfrm>
            <a:off x="8989392" y="1101550"/>
            <a:ext cx="496317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99" name="R2.1…"/>
          <p:cNvSpPr/>
          <p:nvPr/>
        </p:nvSpPr>
        <p:spPr>
          <a:xfrm>
            <a:off x="1912045" y="3025245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빛감도 데이터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</a:t>
            </a:r>
          </a:p>
        </p:txBody>
      </p:sp>
      <p:sp>
        <p:nvSpPr>
          <p:cNvPr id="300" name="R2.2…"/>
          <p:cNvSpPr/>
          <p:nvPr/>
        </p:nvSpPr>
        <p:spPr>
          <a:xfrm>
            <a:off x="2999444" y="3025245"/>
            <a:ext cx="822239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작동 판단</a:t>
            </a:r>
          </a:p>
        </p:txBody>
      </p:sp>
      <p:sp>
        <p:nvSpPr>
          <p:cNvPr id="301" name="R2.3…"/>
          <p:cNvSpPr/>
          <p:nvPr/>
        </p:nvSpPr>
        <p:spPr>
          <a:xfrm>
            <a:off x="4136125" y="3025245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전송</a:t>
            </a:r>
          </a:p>
        </p:txBody>
      </p:sp>
      <p:sp>
        <p:nvSpPr>
          <p:cNvPr id="302" name="선"/>
          <p:cNvSpPr/>
          <p:nvPr/>
        </p:nvSpPr>
        <p:spPr>
          <a:xfrm>
            <a:off x="2727268" y="343636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선"/>
          <p:cNvSpPr/>
          <p:nvPr/>
        </p:nvSpPr>
        <p:spPr>
          <a:xfrm>
            <a:off x="3844966" y="343636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선"/>
          <p:cNvSpPr/>
          <p:nvPr/>
        </p:nvSpPr>
        <p:spPr>
          <a:xfrm>
            <a:off x="1541610" y="3445455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Timer"/>
          <p:cNvSpPr txBox="1"/>
          <p:nvPr/>
        </p:nvSpPr>
        <p:spPr>
          <a:xfrm>
            <a:off x="1161493" y="3323538"/>
            <a:ext cx="39248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306" name="선"/>
          <p:cNvSpPr/>
          <p:nvPr/>
        </p:nvSpPr>
        <p:spPr>
          <a:xfrm>
            <a:off x="1875216" y="2832639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Response"/>
          <p:cNvSpPr txBox="1"/>
          <p:nvPr/>
        </p:nvSpPr>
        <p:spPr>
          <a:xfrm>
            <a:off x="1587830" y="2641976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308" name="R1.1…"/>
          <p:cNvSpPr/>
          <p:nvPr/>
        </p:nvSpPr>
        <p:spPr>
          <a:xfrm>
            <a:off x="5270163" y="3025245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수신</a:t>
            </a:r>
          </a:p>
        </p:txBody>
      </p:sp>
      <p:sp>
        <p:nvSpPr>
          <p:cNvPr id="309" name="선"/>
          <p:cNvSpPr/>
          <p:nvPr/>
        </p:nvSpPr>
        <p:spPr>
          <a:xfrm>
            <a:off x="4985497" y="3436364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R1.2…"/>
          <p:cNvSpPr/>
          <p:nvPr/>
        </p:nvSpPr>
        <p:spPr>
          <a:xfrm>
            <a:off x="6410693" y="3025245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컨트롤러</a:t>
            </a:r>
          </a:p>
        </p:txBody>
      </p:sp>
      <p:sp>
        <p:nvSpPr>
          <p:cNvPr id="311" name="선"/>
          <p:cNvSpPr/>
          <p:nvPr/>
        </p:nvSpPr>
        <p:spPr>
          <a:xfrm>
            <a:off x="6126027" y="3436364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선"/>
          <p:cNvSpPr/>
          <p:nvPr/>
        </p:nvSpPr>
        <p:spPr>
          <a:xfrm>
            <a:off x="7266557" y="3436364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LED…"/>
          <p:cNvSpPr txBox="1"/>
          <p:nvPr/>
        </p:nvSpPr>
        <p:spPr>
          <a:xfrm>
            <a:off x="7678509" y="3255821"/>
            <a:ext cx="494081" cy="361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LED</a:t>
            </a:r>
          </a:p>
          <a:p>
            <a:pPr>
              <a:defRPr sz="800"/>
            </a:pPr>
            <a:r>
              <a:t>제어 신호</a:t>
            </a:r>
          </a:p>
        </p:txBody>
      </p:sp>
      <p:sp>
        <p:nvSpPr>
          <p:cNvPr id="314" name="R3.2…"/>
          <p:cNvSpPr/>
          <p:nvPr/>
        </p:nvSpPr>
        <p:spPr>
          <a:xfrm>
            <a:off x="3103765" y="5059128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빛감도 상태값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계산</a:t>
            </a:r>
          </a:p>
        </p:txBody>
      </p:sp>
      <p:sp>
        <p:nvSpPr>
          <p:cNvPr id="315" name="선"/>
          <p:cNvSpPr/>
          <p:nvPr/>
        </p:nvSpPr>
        <p:spPr>
          <a:xfrm>
            <a:off x="2773125" y="5470247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R3.3…"/>
          <p:cNvSpPr/>
          <p:nvPr/>
        </p:nvSpPr>
        <p:spPr>
          <a:xfrm>
            <a:off x="4339715" y="5059128"/>
            <a:ext cx="822240" cy="822239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전송</a:t>
            </a:r>
          </a:p>
        </p:txBody>
      </p:sp>
      <p:sp>
        <p:nvSpPr>
          <p:cNvPr id="317" name="선"/>
          <p:cNvSpPr/>
          <p:nvPr/>
        </p:nvSpPr>
        <p:spPr>
          <a:xfrm>
            <a:off x="4009076" y="5470247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빛감도 데이터 기록"/>
          <p:cNvSpPr txBox="1"/>
          <p:nvPr/>
        </p:nvSpPr>
        <p:spPr>
          <a:xfrm>
            <a:off x="306429" y="182305"/>
            <a:ext cx="239298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빛감도 데이터 기록</a:t>
            </a:r>
          </a:p>
        </p:txBody>
      </p:sp>
      <p:sp>
        <p:nvSpPr>
          <p:cNvPr id="319" name="LED 작동 제어"/>
          <p:cNvSpPr txBox="1"/>
          <p:nvPr/>
        </p:nvSpPr>
        <p:spPr>
          <a:xfrm>
            <a:off x="286843" y="1998002"/>
            <a:ext cx="194249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LED 작동 제어</a:t>
            </a:r>
          </a:p>
        </p:txBody>
      </p:sp>
      <p:sp>
        <p:nvSpPr>
          <p:cNvPr id="320" name="빛감도 데이터 계산"/>
          <p:cNvSpPr txBox="1"/>
          <p:nvPr/>
        </p:nvSpPr>
        <p:spPr>
          <a:xfrm>
            <a:off x="158201" y="4406550"/>
            <a:ext cx="239298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빛감도 데이터 계산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선"/>
          <p:cNvSpPr/>
          <p:nvPr/>
        </p:nvSpPr>
        <p:spPr>
          <a:xfrm>
            <a:off x="762793" y="1774022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R3.1.2…"/>
          <p:cNvSpPr/>
          <p:nvPr/>
        </p:nvSpPr>
        <p:spPr>
          <a:xfrm>
            <a:off x="8711482" y="1362903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324" name="선"/>
          <p:cNvSpPr/>
          <p:nvPr/>
        </p:nvSpPr>
        <p:spPr>
          <a:xfrm>
            <a:off x="9567865" y="17740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선"/>
          <p:cNvSpPr/>
          <p:nvPr/>
        </p:nvSpPr>
        <p:spPr>
          <a:xfrm flipV="1">
            <a:off x="1788421" y="1203162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R3.1.2…"/>
          <p:cNvSpPr/>
          <p:nvPr/>
        </p:nvSpPr>
        <p:spPr>
          <a:xfrm>
            <a:off x="3271432" y="6542402"/>
            <a:ext cx="822239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 수신</a:t>
            </a:r>
          </a:p>
        </p:txBody>
      </p:sp>
      <p:sp>
        <p:nvSpPr>
          <p:cNvPr id="327" name="Request"/>
          <p:cNvSpPr txBox="1"/>
          <p:nvPr/>
        </p:nvSpPr>
        <p:spPr>
          <a:xfrm>
            <a:off x="1141280" y="6840694"/>
            <a:ext cx="51694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Request</a:t>
            </a:r>
          </a:p>
        </p:txBody>
      </p:sp>
      <p:sp>
        <p:nvSpPr>
          <p:cNvPr id="328" name="선"/>
          <p:cNvSpPr/>
          <p:nvPr/>
        </p:nvSpPr>
        <p:spPr>
          <a:xfrm>
            <a:off x="1672527" y="695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Response"/>
          <p:cNvSpPr txBox="1"/>
          <p:nvPr/>
        </p:nvSpPr>
        <p:spPr>
          <a:xfrm>
            <a:off x="8137672" y="6840694"/>
            <a:ext cx="597815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330" name="선"/>
          <p:cNvSpPr/>
          <p:nvPr/>
        </p:nvSpPr>
        <p:spPr>
          <a:xfrm>
            <a:off x="7819871" y="6953521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Timer"/>
          <p:cNvSpPr txBox="1"/>
          <p:nvPr/>
        </p:nvSpPr>
        <p:spPr>
          <a:xfrm>
            <a:off x="379636" y="1661195"/>
            <a:ext cx="392481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332" name="R1.2.2…"/>
          <p:cNvSpPr/>
          <p:nvPr/>
        </p:nvSpPr>
        <p:spPr>
          <a:xfrm>
            <a:off x="3130634" y="538590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333" name="R1.1…"/>
          <p:cNvSpPr/>
          <p:nvPr/>
        </p:nvSpPr>
        <p:spPr>
          <a:xfrm>
            <a:off x="1133228" y="1362903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빛감도 정보 습득</a:t>
            </a:r>
          </a:p>
        </p:txBody>
      </p:sp>
      <p:sp>
        <p:nvSpPr>
          <p:cNvPr id="334" name="선"/>
          <p:cNvSpPr/>
          <p:nvPr/>
        </p:nvSpPr>
        <p:spPr>
          <a:xfrm>
            <a:off x="2826955" y="9497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R2.1.1…"/>
          <p:cNvSpPr/>
          <p:nvPr/>
        </p:nvSpPr>
        <p:spPr>
          <a:xfrm>
            <a:off x="4067801" y="1362903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통신 대기</a:t>
            </a:r>
          </a:p>
        </p:txBody>
      </p:sp>
      <p:sp>
        <p:nvSpPr>
          <p:cNvPr id="336" name="R2.2.1…"/>
          <p:cNvSpPr/>
          <p:nvPr/>
        </p:nvSpPr>
        <p:spPr>
          <a:xfrm>
            <a:off x="5878627" y="1362903"/>
            <a:ext cx="822240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 연결 요청</a:t>
            </a:r>
          </a:p>
        </p:txBody>
      </p:sp>
      <p:sp>
        <p:nvSpPr>
          <p:cNvPr id="337" name="선"/>
          <p:cNvSpPr/>
          <p:nvPr/>
        </p:nvSpPr>
        <p:spPr>
          <a:xfrm flipV="1">
            <a:off x="5756556" y="2092240"/>
            <a:ext cx="208127" cy="2081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R3.2…"/>
          <p:cNvSpPr/>
          <p:nvPr/>
        </p:nvSpPr>
        <p:spPr>
          <a:xfrm>
            <a:off x="9871544" y="1362903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저장</a:t>
            </a:r>
          </a:p>
        </p:txBody>
      </p:sp>
      <p:sp>
        <p:nvSpPr>
          <p:cNvPr id="339" name="선"/>
          <p:cNvSpPr/>
          <p:nvPr/>
        </p:nvSpPr>
        <p:spPr>
          <a:xfrm>
            <a:off x="7456105" y="1222208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선"/>
          <p:cNvSpPr/>
          <p:nvPr/>
        </p:nvSpPr>
        <p:spPr>
          <a:xfrm>
            <a:off x="10739484" y="17740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Storage"/>
          <p:cNvSpPr txBox="1"/>
          <p:nvPr/>
        </p:nvSpPr>
        <p:spPr>
          <a:xfrm>
            <a:off x="11031606" y="1661195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342" name="R2.1.2…"/>
          <p:cNvSpPr/>
          <p:nvPr/>
        </p:nvSpPr>
        <p:spPr>
          <a:xfrm>
            <a:off x="2053707" y="4508518"/>
            <a:ext cx="822240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빛감도 데이터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요청</a:t>
            </a:r>
          </a:p>
        </p:txBody>
      </p:sp>
      <p:sp>
        <p:nvSpPr>
          <p:cNvPr id="343" name="R2.2…"/>
          <p:cNvSpPr/>
          <p:nvPr/>
        </p:nvSpPr>
        <p:spPr>
          <a:xfrm>
            <a:off x="3141107" y="4508518"/>
            <a:ext cx="822239" cy="82224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작동 판단</a:t>
            </a:r>
          </a:p>
        </p:txBody>
      </p:sp>
      <p:sp>
        <p:nvSpPr>
          <p:cNvPr id="344" name="R2.3.1…"/>
          <p:cNvSpPr/>
          <p:nvPr/>
        </p:nvSpPr>
        <p:spPr>
          <a:xfrm>
            <a:off x="5057437" y="3637212"/>
            <a:ext cx="822239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전송</a:t>
            </a:r>
          </a:p>
        </p:txBody>
      </p:sp>
      <p:sp>
        <p:nvSpPr>
          <p:cNvPr id="345" name="선"/>
          <p:cNvSpPr/>
          <p:nvPr/>
        </p:nvSpPr>
        <p:spPr>
          <a:xfrm>
            <a:off x="2868931" y="4919638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선"/>
          <p:cNvSpPr/>
          <p:nvPr/>
        </p:nvSpPr>
        <p:spPr>
          <a:xfrm flipV="1">
            <a:off x="3845515" y="4380292"/>
            <a:ext cx="169809" cy="1663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선"/>
          <p:cNvSpPr/>
          <p:nvPr/>
        </p:nvSpPr>
        <p:spPr>
          <a:xfrm>
            <a:off x="577623" y="4928729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Timer"/>
          <p:cNvSpPr txBox="1"/>
          <p:nvPr/>
        </p:nvSpPr>
        <p:spPr>
          <a:xfrm>
            <a:off x="197506" y="4806812"/>
            <a:ext cx="392482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Timer</a:t>
            </a:r>
          </a:p>
        </p:txBody>
      </p:sp>
      <p:sp>
        <p:nvSpPr>
          <p:cNvPr id="349" name="선"/>
          <p:cNvSpPr/>
          <p:nvPr/>
        </p:nvSpPr>
        <p:spPr>
          <a:xfrm>
            <a:off x="862976" y="4325860"/>
            <a:ext cx="221163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Response"/>
          <p:cNvSpPr txBox="1"/>
          <p:nvPr/>
        </p:nvSpPr>
        <p:spPr>
          <a:xfrm>
            <a:off x="575589" y="4135197"/>
            <a:ext cx="597816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Response</a:t>
            </a:r>
          </a:p>
        </p:txBody>
      </p:sp>
      <p:sp>
        <p:nvSpPr>
          <p:cNvPr id="351" name="R1.1.1…"/>
          <p:cNvSpPr/>
          <p:nvPr/>
        </p:nvSpPr>
        <p:spPr>
          <a:xfrm>
            <a:off x="5997149" y="4517610"/>
            <a:ext cx="822240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352" name="선"/>
          <p:cNvSpPr/>
          <p:nvPr/>
        </p:nvSpPr>
        <p:spPr>
          <a:xfrm>
            <a:off x="5822294" y="4304372"/>
            <a:ext cx="267461" cy="26746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R1.2…"/>
          <p:cNvSpPr/>
          <p:nvPr/>
        </p:nvSpPr>
        <p:spPr>
          <a:xfrm>
            <a:off x="8228879" y="4517610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컨트롤러</a:t>
            </a:r>
          </a:p>
        </p:txBody>
      </p:sp>
      <p:sp>
        <p:nvSpPr>
          <p:cNvPr id="354" name="선"/>
          <p:cNvSpPr/>
          <p:nvPr/>
        </p:nvSpPr>
        <p:spPr>
          <a:xfrm>
            <a:off x="7944213" y="492872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선"/>
          <p:cNvSpPr/>
          <p:nvPr/>
        </p:nvSpPr>
        <p:spPr>
          <a:xfrm>
            <a:off x="9084743" y="4928729"/>
            <a:ext cx="32730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LED…"/>
          <p:cNvSpPr txBox="1"/>
          <p:nvPr/>
        </p:nvSpPr>
        <p:spPr>
          <a:xfrm>
            <a:off x="9496695" y="4748186"/>
            <a:ext cx="494082" cy="361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LED</a:t>
            </a:r>
          </a:p>
          <a:p>
            <a:pPr>
              <a:defRPr sz="800"/>
            </a:pPr>
            <a:r>
              <a:t>제어 신호</a:t>
            </a:r>
          </a:p>
        </p:txBody>
      </p:sp>
      <p:sp>
        <p:nvSpPr>
          <p:cNvPr id="357" name="R3.2…"/>
          <p:cNvSpPr/>
          <p:nvPr/>
        </p:nvSpPr>
        <p:spPr>
          <a:xfrm>
            <a:off x="4518056" y="6542402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빛감도 상태값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계산</a:t>
            </a:r>
          </a:p>
        </p:txBody>
      </p:sp>
      <p:sp>
        <p:nvSpPr>
          <p:cNvPr id="358" name="선"/>
          <p:cNvSpPr/>
          <p:nvPr/>
        </p:nvSpPr>
        <p:spPr>
          <a:xfrm>
            <a:off x="4147549" y="695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R3.3…"/>
          <p:cNvSpPr/>
          <p:nvPr/>
        </p:nvSpPr>
        <p:spPr>
          <a:xfrm>
            <a:off x="6964178" y="6542402"/>
            <a:ext cx="822240" cy="822239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전송</a:t>
            </a:r>
          </a:p>
        </p:txBody>
      </p:sp>
      <p:sp>
        <p:nvSpPr>
          <p:cNvPr id="360" name="선"/>
          <p:cNvSpPr/>
          <p:nvPr/>
        </p:nvSpPr>
        <p:spPr>
          <a:xfrm>
            <a:off x="5383500" y="695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R1.2.1…"/>
          <p:cNvSpPr/>
          <p:nvPr/>
        </p:nvSpPr>
        <p:spPr>
          <a:xfrm>
            <a:off x="1969776" y="538590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362" name="선"/>
          <p:cNvSpPr/>
          <p:nvPr/>
        </p:nvSpPr>
        <p:spPr>
          <a:xfrm>
            <a:off x="3938525" y="1204011"/>
            <a:ext cx="228447" cy="2284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R2.1.2…"/>
          <p:cNvSpPr/>
          <p:nvPr/>
        </p:nvSpPr>
        <p:spPr>
          <a:xfrm>
            <a:off x="5007155" y="2194525"/>
            <a:ext cx="822239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R1으로부터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데이터 수신</a:t>
            </a:r>
          </a:p>
        </p:txBody>
      </p:sp>
      <p:sp>
        <p:nvSpPr>
          <p:cNvPr id="364" name="R2.2.2…"/>
          <p:cNvSpPr/>
          <p:nvPr/>
        </p:nvSpPr>
        <p:spPr>
          <a:xfrm>
            <a:off x="6708493" y="470674"/>
            <a:ext cx="822240" cy="82224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 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송신</a:t>
            </a:r>
          </a:p>
        </p:txBody>
      </p:sp>
      <p:sp>
        <p:nvSpPr>
          <p:cNvPr id="365" name="선"/>
          <p:cNvSpPr/>
          <p:nvPr/>
        </p:nvSpPr>
        <p:spPr>
          <a:xfrm>
            <a:off x="4811526" y="2086570"/>
            <a:ext cx="228446" cy="2284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선"/>
          <p:cNvSpPr/>
          <p:nvPr/>
        </p:nvSpPr>
        <p:spPr>
          <a:xfrm flipV="1">
            <a:off x="6562711" y="1209680"/>
            <a:ext cx="208127" cy="20812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R3.1.1…"/>
          <p:cNvSpPr/>
          <p:nvPr/>
        </p:nvSpPr>
        <p:spPr>
          <a:xfrm>
            <a:off x="7539521" y="1362903"/>
            <a:ext cx="822240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368" name="선"/>
          <p:cNvSpPr/>
          <p:nvPr/>
        </p:nvSpPr>
        <p:spPr>
          <a:xfrm>
            <a:off x="8396246" y="17740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R2.1.1…"/>
          <p:cNvSpPr/>
          <p:nvPr/>
        </p:nvSpPr>
        <p:spPr>
          <a:xfrm>
            <a:off x="925131" y="4517610"/>
            <a:ext cx="822240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 연결 요청</a:t>
            </a:r>
          </a:p>
        </p:txBody>
      </p:sp>
      <p:sp>
        <p:nvSpPr>
          <p:cNvPr id="370" name="선"/>
          <p:cNvSpPr/>
          <p:nvPr/>
        </p:nvSpPr>
        <p:spPr>
          <a:xfrm>
            <a:off x="1774493" y="492872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선"/>
          <p:cNvSpPr/>
          <p:nvPr/>
        </p:nvSpPr>
        <p:spPr>
          <a:xfrm>
            <a:off x="1964825" y="4382208"/>
            <a:ext cx="221164" cy="22116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Data"/>
          <p:cNvSpPr txBox="1"/>
          <p:nvPr/>
        </p:nvSpPr>
        <p:spPr>
          <a:xfrm>
            <a:off x="1805353" y="4191546"/>
            <a:ext cx="341986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Data</a:t>
            </a:r>
          </a:p>
        </p:txBody>
      </p:sp>
      <p:sp>
        <p:nvSpPr>
          <p:cNvPr id="373" name="R2.3.1…"/>
          <p:cNvSpPr/>
          <p:nvPr/>
        </p:nvSpPr>
        <p:spPr>
          <a:xfrm>
            <a:off x="3909452" y="3637212"/>
            <a:ext cx="822239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연결 요청</a:t>
            </a:r>
          </a:p>
        </p:txBody>
      </p:sp>
      <p:sp>
        <p:nvSpPr>
          <p:cNvPr id="374" name="선"/>
          <p:cNvSpPr/>
          <p:nvPr/>
        </p:nvSpPr>
        <p:spPr>
          <a:xfrm>
            <a:off x="4761012" y="404833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R1.1.2…"/>
          <p:cNvSpPr/>
          <p:nvPr/>
        </p:nvSpPr>
        <p:spPr>
          <a:xfrm>
            <a:off x="7113014" y="4517610"/>
            <a:ext cx="822240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제어 신호 수신</a:t>
            </a:r>
          </a:p>
        </p:txBody>
      </p:sp>
      <p:sp>
        <p:nvSpPr>
          <p:cNvPr id="376" name="선"/>
          <p:cNvSpPr/>
          <p:nvPr/>
        </p:nvSpPr>
        <p:spPr>
          <a:xfrm>
            <a:off x="6834716" y="492872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R3.1.1…"/>
          <p:cNvSpPr/>
          <p:nvPr/>
        </p:nvSpPr>
        <p:spPr>
          <a:xfrm>
            <a:off x="2053707" y="6542402"/>
            <a:ext cx="822240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378" name="선"/>
          <p:cNvSpPr/>
          <p:nvPr/>
        </p:nvSpPr>
        <p:spPr>
          <a:xfrm>
            <a:off x="2921647" y="695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R3.3…"/>
          <p:cNvSpPr/>
          <p:nvPr/>
        </p:nvSpPr>
        <p:spPr>
          <a:xfrm>
            <a:off x="5785972" y="6542402"/>
            <a:ext cx="822239" cy="822239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380" name="선"/>
          <p:cNvSpPr/>
          <p:nvPr/>
        </p:nvSpPr>
        <p:spPr>
          <a:xfrm>
            <a:off x="6622543" y="6953521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빛감도 데이터 기록"/>
          <p:cNvSpPr txBox="1"/>
          <p:nvPr/>
        </p:nvSpPr>
        <p:spPr>
          <a:xfrm>
            <a:off x="203258" y="116521"/>
            <a:ext cx="239298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빛감도 데이터 기록</a:t>
            </a:r>
          </a:p>
        </p:txBody>
      </p:sp>
      <p:sp>
        <p:nvSpPr>
          <p:cNvPr id="382" name="LED 작동 제어"/>
          <p:cNvSpPr txBox="1"/>
          <p:nvPr/>
        </p:nvSpPr>
        <p:spPr>
          <a:xfrm>
            <a:off x="161093" y="2945164"/>
            <a:ext cx="194249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LED 작동 제어</a:t>
            </a:r>
          </a:p>
        </p:txBody>
      </p:sp>
      <p:sp>
        <p:nvSpPr>
          <p:cNvPr id="383" name="빛감도 데이터 계산"/>
          <p:cNvSpPr txBox="1"/>
          <p:nvPr/>
        </p:nvSpPr>
        <p:spPr>
          <a:xfrm>
            <a:off x="139758" y="5884455"/>
            <a:ext cx="239298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빛감도 데이터 계산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온도"/>
          <p:cNvSpPr txBox="1"/>
          <p:nvPr/>
        </p:nvSpPr>
        <p:spPr>
          <a:xfrm>
            <a:off x="1830603" y="2387666"/>
            <a:ext cx="2900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온도</a:t>
            </a:r>
          </a:p>
        </p:txBody>
      </p:sp>
      <p:sp>
        <p:nvSpPr>
          <p:cNvPr id="386" name="R1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급격한 온도 변화 감지</a:t>
            </a:r>
          </a:p>
        </p:txBody>
      </p:sp>
      <p:sp>
        <p:nvSpPr>
          <p:cNvPr id="387" name="Buzzer…"/>
          <p:cNvSpPr txBox="1"/>
          <p:nvPr/>
        </p:nvSpPr>
        <p:spPr>
          <a:xfrm>
            <a:off x="3039727" y="3197078"/>
            <a:ext cx="524359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Buzzer</a:t>
            </a:r>
          </a:p>
          <a:p>
            <a:pPr>
              <a:defRPr sz="800"/>
            </a:pPr>
            <a:r>
              <a:t>Camera</a:t>
            </a:r>
          </a:p>
          <a:p>
            <a:pPr>
              <a:defRPr sz="800"/>
            </a:pPr>
            <a:r>
              <a:t>LED</a:t>
            </a:r>
          </a:p>
        </p:txBody>
      </p:sp>
      <p:sp>
        <p:nvSpPr>
          <p:cNvPr id="388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선"/>
          <p:cNvSpPr/>
          <p:nvPr/>
        </p:nvSpPr>
        <p:spPr>
          <a:xfrm>
            <a:off x="2925694" y="2953243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선"/>
          <p:cNvSpPr/>
          <p:nvPr/>
        </p:nvSpPr>
        <p:spPr>
          <a:xfrm>
            <a:off x="4242587" y="2939094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R3…"/>
          <p:cNvSpPr/>
          <p:nvPr/>
        </p:nvSpPr>
        <p:spPr>
          <a:xfrm>
            <a:off x="4915774" y="2100290"/>
            <a:ext cx="822239" cy="82224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기록 저장</a:t>
            </a:r>
          </a:p>
        </p:txBody>
      </p:sp>
      <p:sp>
        <p:nvSpPr>
          <p:cNvPr id="392" name="선"/>
          <p:cNvSpPr/>
          <p:nvPr/>
        </p:nvSpPr>
        <p:spPr>
          <a:xfrm>
            <a:off x="4565796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" name="선"/>
          <p:cNvSpPr/>
          <p:nvPr/>
        </p:nvSpPr>
        <p:spPr>
          <a:xfrm>
            <a:off x="5792844" y="251140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Alert"/>
          <p:cNvSpPr txBox="1"/>
          <p:nvPr/>
        </p:nvSpPr>
        <p:spPr>
          <a:xfrm>
            <a:off x="4316549" y="3154534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395" name="Storage"/>
          <p:cNvSpPr txBox="1"/>
          <p:nvPr/>
        </p:nvSpPr>
        <p:spPr>
          <a:xfrm>
            <a:off x="6034530" y="2398583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396" name="R2…"/>
          <p:cNvSpPr/>
          <p:nvPr/>
        </p:nvSpPr>
        <p:spPr>
          <a:xfrm>
            <a:off x="3696632" y="2100290"/>
            <a:ext cx="822240" cy="8222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제어 &amp;</a:t>
            </a:r>
            <a:br/>
            <a:r>
              <a:t>관리자 알림</a:t>
            </a:r>
          </a:p>
        </p:txBody>
      </p:sp>
      <p:sp>
        <p:nvSpPr>
          <p:cNvPr id="397" name="선"/>
          <p:cNvSpPr/>
          <p:nvPr/>
        </p:nvSpPr>
        <p:spPr>
          <a:xfrm>
            <a:off x="3386737" y="251140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비정상 온도 식별 및 알림 시스템 : 온습도 센서 -&gt; Buzzer &amp; LED &amp; Camera"/>
          <p:cNvSpPr txBox="1"/>
          <p:nvPr/>
        </p:nvSpPr>
        <p:spPr>
          <a:xfrm>
            <a:off x="1697227" y="416475"/>
            <a:ext cx="9610345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비정상 온도 식별 및 알림 시스템 : 온습도 센서 -&gt; Buzzer &amp; LED &amp; Camera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온도"/>
          <p:cNvSpPr txBox="1"/>
          <p:nvPr/>
        </p:nvSpPr>
        <p:spPr>
          <a:xfrm>
            <a:off x="1830603" y="2387666"/>
            <a:ext cx="2900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온도</a:t>
            </a:r>
          </a:p>
        </p:txBody>
      </p:sp>
      <p:sp>
        <p:nvSpPr>
          <p:cNvPr id="401" name="R1.1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급격한 온도 변화 탐지</a:t>
            </a:r>
          </a:p>
        </p:txBody>
      </p:sp>
      <p:sp>
        <p:nvSpPr>
          <p:cNvPr id="402" name="R1.2…"/>
          <p:cNvSpPr/>
          <p:nvPr/>
        </p:nvSpPr>
        <p:spPr>
          <a:xfrm>
            <a:off x="3020489" y="3048885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Emergency Controller</a:t>
            </a:r>
          </a:p>
        </p:txBody>
      </p:sp>
      <p:sp>
        <p:nvSpPr>
          <p:cNvPr id="403" name="R2.2…"/>
          <p:cNvSpPr/>
          <p:nvPr/>
        </p:nvSpPr>
        <p:spPr>
          <a:xfrm>
            <a:off x="5051790" y="2452864"/>
            <a:ext cx="822239" cy="822239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Alert Msg Controller</a:t>
            </a:r>
          </a:p>
        </p:txBody>
      </p:sp>
      <p:sp>
        <p:nvSpPr>
          <p:cNvPr id="404" name="R2.3…"/>
          <p:cNvSpPr/>
          <p:nvPr/>
        </p:nvSpPr>
        <p:spPr>
          <a:xfrm>
            <a:off x="5924505" y="1343260"/>
            <a:ext cx="822239" cy="822239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 Sender</a:t>
            </a:r>
          </a:p>
        </p:txBody>
      </p:sp>
      <p:sp>
        <p:nvSpPr>
          <p:cNvPr id="405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선"/>
          <p:cNvSpPr/>
          <p:nvPr/>
        </p:nvSpPr>
        <p:spPr>
          <a:xfrm>
            <a:off x="3206286" y="2853371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선"/>
          <p:cNvSpPr/>
          <p:nvPr/>
        </p:nvSpPr>
        <p:spPr>
          <a:xfrm>
            <a:off x="5222605" y="2266366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R3.1…"/>
          <p:cNvSpPr/>
          <p:nvPr/>
        </p:nvSpPr>
        <p:spPr>
          <a:xfrm>
            <a:off x="7261180" y="1343260"/>
            <a:ext cx="822240" cy="82223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 Receiver</a:t>
            </a:r>
          </a:p>
        </p:txBody>
      </p:sp>
      <p:sp>
        <p:nvSpPr>
          <p:cNvPr id="409" name="R3.2…"/>
          <p:cNvSpPr/>
          <p:nvPr/>
        </p:nvSpPr>
        <p:spPr>
          <a:xfrm>
            <a:off x="7992370" y="2262926"/>
            <a:ext cx="822239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Storage Controller</a:t>
            </a:r>
          </a:p>
        </p:txBody>
      </p:sp>
      <p:sp>
        <p:nvSpPr>
          <p:cNvPr id="410" name="선"/>
          <p:cNvSpPr/>
          <p:nvPr/>
        </p:nvSpPr>
        <p:spPr>
          <a:xfrm>
            <a:off x="7997643" y="2059304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선"/>
          <p:cNvSpPr/>
          <p:nvPr/>
        </p:nvSpPr>
        <p:spPr>
          <a:xfrm>
            <a:off x="6821275" y="175437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선"/>
          <p:cNvSpPr/>
          <p:nvPr/>
        </p:nvSpPr>
        <p:spPr>
          <a:xfrm>
            <a:off x="8869440" y="2674045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선"/>
          <p:cNvSpPr/>
          <p:nvPr/>
        </p:nvSpPr>
        <p:spPr>
          <a:xfrm>
            <a:off x="3889652" y="346000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" name="선"/>
          <p:cNvSpPr/>
          <p:nvPr/>
        </p:nvSpPr>
        <p:spPr>
          <a:xfrm>
            <a:off x="5889623" y="2863983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Alert"/>
          <p:cNvSpPr txBox="1"/>
          <p:nvPr/>
        </p:nvSpPr>
        <p:spPr>
          <a:xfrm>
            <a:off x="6222593" y="2751157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416" name="Storage"/>
          <p:cNvSpPr txBox="1"/>
          <p:nvPr/>
        </p:nvSpPr>
        <p:spPr>
          <a:xfrm>
            <a:off x="9111126" y="2561218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417" name="R1.3…"/>
          <p:cNvSpPr/>
          <p:nvPr/>
        </p:nvSpPr>
        <p:spPr>
          <a:xfrm>
            <a:off x="3538573" y="1372329"/>
            <a:ext cx="822240" cy="822240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418" name="선"/>
          <p:cNvSpPr/>
          <p:nvPr/>
        </p:nvSpPr>
        <p:spPr>
          <a:xfrm flipV="1">
            <a:off x="3336281" y="2046811"/>
            <a:ext cx="198319" cy="19558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R2.1…"/>
          <p:cNvSpPr/>
          <p:nvPr/>
        </p:nvSpPr>
        <p:spPr>
          <a:xfrm>
            <a:off x="4722300" y="1372329"/>
            <a:ext cx="822239" cy="822240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R1으로부터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420" name="선"/>
          <p:cNvSpPr/>
          <p:nvPr/>
        </p:nvSpPr>
        <p:spPr>
          <a:xfrm>
            <a:off x="4412405" y="178344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선"/>
          <p:cNvSpPr/>
          <p:nvPr/>
        </p:nvSpPr>
        <p:spPr>
          <a:xfrm>
            <a:off x="5587003" y="178344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" name="Buzzer…"/>
          <p:cNvSpPr txBox="1"/>
          <p:nvPr/>
        </p:nvSpPr>
        <p:spPr>
          <a:xfrm>
            <a:off x="4174479" y="3220178"/>
            <a:ext cx="524359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Buzzer</a:t>
            </a:r>
          </a:p>
          <a:p>
            <a:pPr>
              <a:defRPr sz="800"/>
            </a:pPr>
            <a:r>
              <a:t>Camera</a:t>
            </a:r>
          </a:p>
          <a:p>
            <a:pPr>
              <a:defRPr sz="800"/>
            </a:pPr>
            <a:r>
              <a:t>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1.1.1…"/>
          <p:cNvSpPr/>
          <p:nvPr/>
        </p:nvSpPr>
        <p:spPr>
          <a:xfrm>
            <a:off x="1298432" y="2084497"/>
            <a:ext cx="822240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주기적인 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온도 측정</a:t>
            </a:r>
          </a:p>
        </p:txBody>
      </p:sp>
      <p:sp>
        <p:nvSpPr>
          <p:cNvPr id="425" name="선"/>
          <p:cNvSpPr/>
          <p:nvPr/>
        </p:nvSpPr>
        <p:spPr>
          <a:xfrm>
            <a:off x="709666" y="2500363"/>
            <a:ext cx="54992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온도"/>
          <p:cNvSpPr txBox="1"/>
          <p:nvPr/>
        </p:nvSpPr>
        <p:spPr>
          <a:xfrm>
            <a:off x="380755" y="2387666"/>
            <a:ext cx="2900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온도</a:t>
            </a:r>
          </a:p>
        </p:txBody>
      </p:sp>
      <p:sp>
        <p:nvSpPr>
          <p:cNvPr id="427" name="R1.1.2…"/>
          <p:cNvSpPr/>
          <p:nvPr/>
        </p:nvSpPr>
        <p:spPr>
          <a:xfrm>
            <a:off x="2525657" y="2084497"/>
            <a:ext cx="822239" cy="82223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급격한 온도 변화 탐지</a:t>
            </a:r>
          </a:p>
        </p:txBody>
      </p:sp>
      <p:sp>
        <p:nvSpPr>
          <p:cNvPr id="428" name="R1.2.1…"/>
          <p:cNvSpPr/>
          <p:nvPr/>
        </p:nvSpPr>
        <p:spPr>
          <a:xfrm>
            <a:off x="2525657" y="3338126"/>
            <a:ext cx="822239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Actuator Controller</a:t>
            </a:r>
          </a:p>
        </p:txBody>
      </p:sp>
      <p:sp>
        <p:nvSpPr>
          <p:cNvPr id="429" name="Buzzer"/>
          <p:cNvSpPr txBox="1"/>
          <p:nvPr/>
        </p:nvSpPr>
        <p:spPr>
          <a:xfrm>
            <a:off x="4892440" y="2941125"/>
            <a:ext cx="449378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Buzzer</a:t>
            </a:r>
          </a:p>
        </p:txBody>
      </p:sp>
      <p:sp>
        <p:nvSpPr>
          <p:cNvPr id="430" name="R2.2…"/>
          <p:cNvSpPr/>
          <p:nvPr/>
        </p:nvSpPr>
        <p:spPr>
          <a:xfrm>
            <a:off x="7227737" y="2385514"/>
            <a:ext cx="822240" cy="82224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Alert Msg Controller</a:t>
            </a:r>
          </a:p>
        </p:txBody>
      </p:sp>
      <p:sp>
        <p:nvSpPr>
          <p:cNvPr id="431" name="선"/>
          <p:cNvSpPr/>
          <p:nvPr/>
        </p:nvSpPr>
        <p:spPr>
          <a:xfrm>
            <a:off x="2159513" y="2495616"/>
            <a:ext cx="32730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" name="선"/>
          <p:cNvSpPr/>
          <p:nvPr/>
        </p:nvSpPr>
        <p:spPr>
          <a:xfrm>
            <a:off x="2936776" y="2946002"/>
            <a:ext cx="1" cy="3528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" name="선"/>
          <p:cNvSpPr/>
          <p:nvPr/>
        </p:nvSpPr>
        <p:spPr>
          <a:xfrm>
            <a:off x="4229146" y="17160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선"/>
          <p:cNvSpPr/>
          <p:nvPr/>
        </p:nvSpPr>
        <p:spPr>
          <a:xfrm>
            <a:off x="6589208" y="17160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선"/>
          <p:cNvSpPr/>
          <p:nvPr/>
        </p:nvSpPr>
        <p:spPr>
          <a:xfrm>
            <a:off x="7398553" y="2199016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R3.1.2…"/>
          <p:cNvSpPr/>
          <p:nvPr/>
        </p:nvSpPr>
        <p:spPr>
          <a:xfrm>
            <a:off x="10496115" y="1275910"/>
            <a:ext cx="822239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437" name="R3.2…"/>
          <p:cNvSpPr/>
          <p:nvPr/>
        </p:nvSpPr>
        <p:spPr>
          <a:xfrm>
            <a:off x="11270837" y="2084497"/>
            <a:ext cx="822240" cy="8222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Storage Controller</a:t>
            </a:r>
          </a:p>
        </p:txBody>
      </p:sp>
      <p:sp>
        <p:nvSpPr>
          <p:cNvPr id="438" name="선"/>
          <p:cNvSpPr/>
          <p:nvPr/>
        </p:nvSpPr>
        <p:spPr>
          <a:xfrm>
            <a:off x="11276111" y="1963502"/>
            <a:ext cx="125130" cy="1866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선"/>
          <p:cNvSpPr/>
          <p:nvPr/>
        </p:nvSpPr>
        <p:spPr>
          <a:xfrm>
            <a:off x="12163183" y="249561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선"/>
          <p:cNvSpPr/>
          <p:nvPr/>
        </p:nvSpPr>
        <p:spPr>
          <a:xfrm>
            <a:off x="4551112" y="305395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선"/>
          <p:cNvSpPr/>
          <p:nvPr/>
        </p:nvSpPr>
        <p:spPr>
          <a:xfrm>
            <a:off x="8065570" y="2796634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Alert"/>
          <p:cNvSpPr txBox="1"/>
          <p:nvPr/>
        </p:nvSpPr>
        <p:spPr>
          <a:xfrm>
            <a:off x="8398540" y="2683807"/>
            <a:ext cx="3437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Alert</a:t>
            </a:r>
          </a:p>
        </p:txBody>
      </p:sp>
      <p:sp>
        <p:nvSpPr>
          <p:cNvPr id="443" name="Storage"/>
          <p:cNvSpPr txBox="1"/>
          <p:nvPr/>
        </p:nvSpPr>
        <p:spPr>
          <a:xfrm>
            <a:off x="12404871" y="2382790"/>
            <a:ext cx="496317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444" name="R1.3.1…"/>
          <p:cNvSpPr/>
          <p:nvPr/>
        </p:nvSpPr>
        <p:spPr>
          <a:xfrm>
            <a:off x="3388052" y="1304980"/>
            <a:ext cx="822240" cy="822239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연결 요청</a:t>
            </a:r>
          </a:p>
        </p:txBody>
      </p:sp>
      <p:sp>
        <p:nvSpPr>
          <p:cNvPr id="445" name="R1.3.2…"/>
          <p:cNvSpPr/>
          <p:nvPr/>
        </p:nvSpPr>
        <p:spPr>
          <a:xfrm>
            <a:off x="4535346" y="1304980"/>
            <a:ext cx="822239" cy="822239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R2에게 데이터 전송</a:t>
            </a:r>
          </a:p>
        </p:txBody>
      </p:sp>
      <p:sp>
        <p:nvSpPr>
          <p:cNvPr id="446" name="R2.1.1…"/>
          <p:cNvSpPr/>
          <p:nvPr/>
        </p:nvSpPr>
        <p:spPr>
          <a:xfrm>
            <a:off x="5716796" y="1304980"/>
            <a:ext cx="822240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 통신 대기</a:t>
            </a:r>
          </a:p>
        </p:txBody>
      </p:sp>
      <p:sp>
        <p:nvSpPr>
          <p:cNvPr id="447" name="선"/>
          <p:cNvSpPr/>
          <p:nvPr/>
        </p:nvSpPr>
        <p:spPr>
          <a:xfrm flipV="1">
            <a:off x="3336281" y="2046811"/>
            <a:ext cx="198319" cy="19558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R2.1.2…"/>
          <p:cNvSpPr/>
          <p:nvPr/>
        </p:nvSpPr>
        <p:spPr>
          <a:xfrm>
            <a:off x="6898247" y="1304980"/>
            <a:ext cx="822239" cy="822239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R2.1.2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R1로부터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데이터 수신</a:t>
            </a:r>
          </a:p>
        </p:txBody>
      </p:sp>
      <p:sp>
        <p:nvSpPr>
          <p:cNvPr id="449" name="선"/>
          <p:cNvSpPr/>
          <p:nvPr/>
        </p:nvSpPr>
        <p:spPr>
          <a:xfrm>
            <a:off x="5409177" y="17160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" name="선"/>
          <p:cNvSpPr/>
          <p:nvPr/>
        </p:nvSpPr>
        <p:spPr>
          <a:xfrm flipV="1">
            <a:off x="7505917" y="1038498"/>
            <a:ext cx="176540" cy="2349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1" name="R2.3.1…"/>
          <p:cNvSpPr/>
          <p:nvPr/>
        </p:nvSpPr>
        <p:spPr>
          <a:xfrm>
            <a:off x="7600019" y="309802"/>
            <a:ext cx="822240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  <a:lvl2pPr indent="0"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2pPr>
          </a:lstStyle>
          <a:p>
            <a:pPr/>
            <a:r>
              <a:t>R2.3.1</a:t>
            </a:r>
          </a:p>
          <a:p>
            <a:pPr lvl="1"/>
            <a:r>
              <a:t>R3 연결 요청</a:t>
            </a:r>
          </a:p>
        </p:txBody>
      </p:sp>
      <p:sp>
        <p:nvSpPr>
          <p:cNvPr id="452" name="R2.3.2…"/>
          <p:cNvSpPr/>
          <p:nvPr/>
        </p:nvSpPr>
        <p:spPr>
          <a:xfrm>
            <a:off x="8718536" y="309802"/>
            <a:ext cx="822239" cy="822240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R2.3.2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R3에게 데이터 전송</a:t>
            </a:r>
          </a:p>
        </p:txBody>
      </p:sp>
      <p:sp>
        <p:nvSpPr>
          <p:cNvPr id="453" name="선"/>
          <p:cNvSpPr/>
          <p:nvPr/>
        </p:nvSpPr>
        <p:spPr>
          <a:xfrm>
            <a:off x="8438664" y="720922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" name="R3.1.1…"/>
          <p:cNvSpPr/>
          <p:nvPr/>
        </p:nvSpPr>
        <p:spPr>
          <a:xfrm>
            <a:off x="9368490" y="1275910"/>
            <a:ext cx="822240" cy="82224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R3.1.1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R2 통신 대기</a:t>
            </a:r>
          </a:p>
        </p:txBody>
      </p:sp>
      <p:sp>
        <p:nvSpPr>
          <p:cNvPr id="455" name="선"/>
          <p:cNvSpPr/>
          <p:nvPr/>
        </p:nvSpPr>
        <p:spPr>
          <a:xfrm>
            <a:off x="9441035" y="1059200"/>
            <a:ext cx="127877" cy="20074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선"/>
          <p:cNvSpPr/>
          <p:nvPr/>
        </p:nvSpPr>
        <p:spPr>
          <a:xfrm>
            <a:off x="10211937" y="1716099"/>
            <a:ext cx="2629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" name="R1.2.3…"/>
          <p:cNvSpPr/>
          <p:nvPr/>
        </p:nvSpPr>
        <p:spPr>
          <a:xfrm>
            <a:off x="3682010" y="3576280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R1.2.3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Camera Controller</a:t>
            </a:r>
          </a:p>
        </p:txBody>
      </p:sp>
      <p:sp>
        <p:nvSpPr>
          <p:cNvPr id="458" name="R1.2.2…"/>
          <p:cNvSpPr/>
          <p:nvPr/>
        </p:nvSpPr>
        <p:spPr>
          <a:xfrm>
            <a:off x="3682010" y="2642833"/>
            <a:ext cx="822240" cy="8222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R1.2.2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Buzzer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Controller</a:t>
            </a:r>
          </a:p>
        </p:txBody>
      </p:sp>
      <p:sp>
        <p:nvSpPr>
          <p:cNvPr id="459" name="R1.2.4…"/>
          <p:cNvSpPr/>
          <p:nvPr/>
        </p:nvSpPr>
        <p:spPr>
          <a:xfrm>
            <a:off x="3682010" y="4509727"/>
            <a:ext cx="822240" cy="82224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R1.2.4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LED </a:t>
            </a:r>
          </a:p>
          <a:p>
            <a:pPr>
              <a:defRPr b="0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460" name="Camera"/>
          <p:cNvSpPr txBox="1"/>
          <p:nvPr/>
        </p:nvSpPr>
        <p:spPr>
          <a:xfrm>
            <a:off x="4869072" y="3874573"/>
            <a:ext cx="496114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Camera</a:t>
            </a:r>
          </a:p>
        </p:txBody>
      </p:sp>
      <p:sp>
        <p:nvSpPr>
          <p:cNvPr id="461" name="선"/>
          <p:cNvSpPr/>
          <p:nvPr/>
        </p:nvSpPr>
        <p:spPr>
          <a:xfrm>
            <a:off x="4551112" y="3987399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" name="LED"/>
          <p:cNvSpPr txBox="1"/>
          <p:nvPr/>
        </p:nvSpPr>
        <p:spPr>
          <a:xfrm>
            <a:off x="4959293" y="4808020"/>
            <a:ext cx="315672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LED</a:t>
            </a:r>
          </a:p>
        </p:txBody>
      </p:sp>
      <p:sp>
        <p:nvSpPr>
          <p:cNvPr id="463" name="선"/>
          <p:cNvSpPr/>
          <p:nvPr/>
        </p:nvSpPr>
        <p:spPr>
          <a:xfrm>
            <a:off x="4551112" y="4920846"/>
            <a:ext cx="2629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선"/>
          <p:cNvSpPr/>
          <p:nvPr/>
        </p:nvSpPr>
        <p:spPr>
          <a:xfrm flipV="1">
            <a:off x="3382583" y="3364172"/>
            <a:ext cx="249255" cy="1569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" name="선"/>
          <p:cNvSpPr/>
          <p:nvPr/>
        </p:nvSpPr>
        <p:spPr>
          <a:xfrm>
            <a:off x="3398580" y="3760765"/>
            <a:ext cx="267581" cy="52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" name="선"/>
          <p:cNvSpPr/>
          <p:nvPr/>
        </p:nvSpPr>
        <p:spPr>
          <a:xfrm>
            <a:off x="3285320" y="4199013"/>
            <a:ext cx="444888" cy="44488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