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46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530" y="62"/>
      </p:cViewPr>
      <p:guideLst>
        <p:guide orient="horz" pos="511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0E28-724E-46F7-BA1A-8230FEBE8EF7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BC1D-0FB0-4429-A3D3-400933B24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33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0E28-724E-46F7-BA1A-8230FEBE8EF7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BC1D-0FB0-4429-A3D3-400933B24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17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0E28-724E-46F7-BA1A-8230FEBE8EF7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BC1D-0FB0-4429-A3D3-400933B24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24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0E28-724E-46F7-BA1A-8230FEBE8EF7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BC1D-0FB0-4429-A3D3-400933B24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4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0E28-724E-46F7-BA1A-8230FEBE8EF7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BC1D-0FB0-4429-A3D3-400933B24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0E28-724E-46F7-BA1A-8230FEBE8EF7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BC1D-0FB0-4429-A3D3-400933B24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7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0E28-724E-46F7-BA1A-8230FEBE8EF7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BC1D-0FB0-4429-A3D3-400933B24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50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0E28-724E-46F7-BA1A-8230FEBE8EF7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BC1D-0FB0-4429-A3D3-400933B24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64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0E28-724E-46F7-BA1A-8230FEBE8EF7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BC1D-0FB0-4429-A3D3-400933B24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97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0E28-724E-46F7-BA1A-8230FEBE8EF7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BC1D-0FB0-4429-A3D3-400933B24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5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0E28-724E-46F7-BA1A-8230FEBE8EF7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BC1D-0FB0-4429-A3D3-400933B24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5674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90E28-724E-46F7-BA1A-8230FEBE8EF7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FBC1D-0FB0-4429-A3D3-400933B24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2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4.png"  /><Relationship Id="rId5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69C6C5-3A44-827B-8E3D-122C91819677}"/>
              </a:ext>
            </a:extLst>
          </p:cNvPr>
          <p:cNvSpPr/>
          <p:nvPr/>
        </p:nvSpPr>
        <p:spPr>
          <a:xfrm>
            <a:off x="39756" y="0"/>
            <a:ext cx="12192000" cy="746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B37695-AC0E-6D72-AFCF-5E3E358E7B58}"/>
              </a:ext>
            </a:extLst>
          </p:cNvPr>
          <p:cNvSpPr/>
          <p:nvPr/>
        </p:nvSpPr>
        <p:spPr>
          <a:xfrm>
            <a:off x="0" y="0"/>
            <a:ext cx="1706880" cy="7467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880B7-F065-0E47-7FA0-6EA638427C9D}"/>
              </a:ext>
            </a:extLst>
          </p:cNvPr>
          <p:cNvSpPr txBox="1"/>
          <p:nvPr/>
        </p:nvSpPr>
        <p:spPr>
          <a:xfrm>
            <a:off x="3758002" y="1977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2AAC3-1634-2193-01E9-925BB06FBD30}"/>
              </a:ext>
            </a:extLst>
          </p:cNvPr>
          <p:cNvSpPr txBox="1"/>
          <p:nvPr/>
        </p:nvSpPr>
        <p:spPr>
          <a:xfrm>
            <a:off x="1912950" y="19779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연구실 소개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16D7E-5124-702C-CA2A-D9B42DCF465C}"/>
              </a:ext>
            </a:extLst>
          </p:cNvPr>
          <p:cNvSpPr txBox="1"/>
          <p:nvPr/>
        </p:nvSpPr>
        <p:spPr>
          <a:xfrm>
            <a:off x="5187879" y="19779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자유 게시판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A4CAF-B4B4-79AA-4706-852826C66173}"/>
              </a:ext>
            </a:extLst>
          </p:cNvPr>
          <p:cNvSpPr txBox="1"/>
          <p:nvPr/>
        </p:nvSpPr>
        <p:spPr>
          <a:xfrm>
            <a:off x="11084004" y="1752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658FB9-ED17-8699-EABD-9AB3EE7ECAFE}"/>
              </a:ext>
            </a:extLst>
          </p:cNvPr>
          <p:cNvSpPr txBox="1"/>
          <p:nvPr/>
        </p:nvSpPr>
        <p:spPr>
          <a:xfrm>
            <a:off x="7132320" y="1977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C79AFD-4ABE-CD9F-3416-A94399308115}"/>
              </a:ext>
            </a:extLst>
          </p:cNvPr>
          <p:cNvSpPr txBox="1"/>
          <p:nvPr/>
        </p:nvSpPr>
        <p:spPr>
          <a:xfrm>
            <a:off x="955040" y="1183310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자유 게시판</a:t>
            </a:r>
            <a:endParaRPr lang="en-US" altLang="ko-KR" sz="28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947ECC-C131-C65D-83BF-755739A1999C}"/>
              </a:ext>
            </a:extLst>
          </p:cNvPr>
          <p:cNvCxnSpPr>
            <a:cxnSpLocks/>
          </p:cNvCxnSpPr>
          <p:nvPr/>
        </p:nvCxnSpPr>
        <p:spPr>
          <a:xfrm>
            <a:off x="980440" y="2001520"/>
            <a:ext cx="10231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12D354-6670-39CE-6456-5DC03BE33EB6}"/>
              </a:ext>
            </a:extLst>
          </p:cNvPr>
          <p:cNvSpPr/>
          <p:nvPr/>
        </p:nvSpPr>
        <p:spPr>
          <a:xfrm>
            <a:off x="1005840" y="2308664"/>
            <a:ext cx="102108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2C69E-320C-AA6D-9821-111F6087594E}"/>
              </a:ext>
            </a:extLst>
          </p:cNvPr>
          <p:cNvSpPr txBox="1"/>
          <p:nvPr/>
        </p:nvSpPr>
        <p:spPr>
          <a:xfrm>
            <a:off x="1248482" y="25095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45DA35-DC4C-0A76-CF3E-EF9062DFC562}"/>
              </a:ext>
            </a:extLst>
          </p:cNvPr>
          <p:cNvSpPr/>
          <p:nvPr/>
        </p:nvSpPr>
        <p:spPr>
          <a:xfrm>
            <a:off x="991564" y="3335326"/>
            <a:ext cx="10208871" cy="4315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460320-BE25-9BEF-F2AB-E004FC82D58E}"/>
              </a:ext>
            </a:extLst>
          </p:cNvPr>
          <p:cNvSpPr/>
          <p:nvPr/>
        </p:nvSpPr>
        <p:spPr>
          <a:xfrm>
            <a:off x="1145138" y="4306956"/>
            <a:ext cx="9901724" cy="649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720B56-35D8-3735-A678-E82A725681CC}"/>
              </a:ext>
            </a:extLst>
          </p:cNvPr>
          <p:cNvSpPr/>
          <p:nvPr/>
        </p:nvSpPr>
        <p:spPr>
          <a:xfrm>
            <a:off x="1145138" y="3518452"/>
            <a:ext cx="9901724" cy="649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6E9CC05-5C5A-5580-3418-0E77FAEDA792}"/>
              </a:ext>
            </a:extLst>
          </p:cNvPr>
          <p:cNvSpPr/>
          <p:nvPr/>
        </p:nvSpPr>
        <p:spPr>
          <a:xfrm>
            <a:off x="1145138" y="5095460"/>
            <a:ext cx="9901724" cy="649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164A6D-25D7-6B3C-3A8E-0092F25493CF}"/>
              </a:ext>
            </a:extLst>
          </p:cNvPr>
          <p:cNvSpPr/>
          <p:nvPr/>
        </p:nvSpPr>
        <p:spPr>
          <a:xfrm>
            <a:off x="1145138" y="5883965"/>
            <a:ext cx="9901724" cy="649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513327-C636-63E9-AE74-6610728E02A3}"/>
              </a:ext>
            </a:extLst>
          </p:cNvPr>
          <p:cNvSpPr txBox="1"/>
          <p:nvPr/>
        </p:nvSpPr>
        <p:spPr>
          <a:xfrm>
            <a:off x="1294202" y="367251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게시물 제목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44D009-ADC1-DE9B-518F-6D14D5187C59}"/>
              </a:ext>
            </a:extLst>
          </p:cNvPr>
          <p:cNvSpPr txBox="1"/>
          <p:nvPr/>
        </p:nvSpPr>
        <p:spPr>
          <a:xfrm>
            <a:off x="9888138" y="3563290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2022 08 01</a:t>
            </a:r>
          </a:p>
          <a:p>
            <a:pPr algn="r"/>
            <a:r>
              <a:rPr lang="ko-KR" altLang="en-US" sz="1600" dirty="0"/>
              <a:t>김선희</a:t>
            </a:r>
            <a:endParaRPr lang="en-US" altLang="ko-KR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76FB9E-193E-94CB-DF6A-A28C4421D72B}"/>
              </a:ext>
            </a:extLst>
          </p:cNvPr>
          <p:cNvSpPr txBox="1"/>
          <p:nvPr/>
        </p:nvSpPr>
        <p:spPr>
          <a:xfrm>
            <a:off x="1294202" y="447515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게시물 제목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BC9069-6DB2-E3A2-039C-6609FA2746DE}"/>
              </a:ext>
            </a:extLst>
          </p:cNvPr>
          <p:cNvSpPr txBox="1"/>
          <p:nvPr/>
        </p:nvSpPr>
        <p:spPr>
          <a:xfrm>
            <a:off x="9888138" y="4365930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2022 08 01</a:t>
            </a:r>
          </a:p>
          <a:p>
            <a:pPr algn="r"/>
            <a:r>
              <a:rPr lang="ko-KR" altLang="en-US" sz="1600" dirty="0"/>
              <a:t>김선희</a:t>
            </a:r>
            <a:endParaRPr lang="en-US" altLang="ko-KR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8EE338-05A9-9620-C687-818E8F84741E}"/>
              </a:ext>
            </a:extLst>
          </p:cNvPr>
          <p:cNvSpPr txBox="1"/>
          <p:nvPr/>
        </p:nvSpPr>
        <p:spPr>
          <a:xfrm>
            <a:off x="1294202" y="524731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게시물 제목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8C1C86-3822-42CE-5522-E3C94028FD22}"/>
              </a:ext>
            </a:extLst>
          </p:cNvPr>
          <p:cNvSpPr txBox="1"/>
          <p:nvPr/>
        </p:nvSpPr>
        <p:spPr>
          <a:xfrm>
            <a:off x="9888138" y="5138090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2022 08 01</a:t>
            </a:r>
          </a:p>
          <a:p>
            <a:pPr algn="r"/>
            <a:r>
              <a:rPr lang="ko-KR" altLang="en-US" sz="1600" dirty="0"/>
              <a:t>김선희</a:t>
            </a:r>
            <a:endParaRPr lang="en-US" altLang="ko-KR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6BCE5-F6C8-A9E1-0EBF-8C126FBDAE02}"/>
              </a:ext>
            </a:extLst>
          </p:cNvPr>
          <p:cNvSpPr txBox="1"/>
          <p:nvPr/>
        </p:nvSpPr>
        <p:spPr>
          <a:xfrm>
            <a:off x="1294202" y="60194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게시물 제목</a:t>
            </a:r>
            <a:endParaRPr lang="en-US" altLang="ko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E626F-4F35-DC4A-C1CA-18143D27A09C}"/>
              </a:ext>
            </a:extLst>
          </p:cNvPr>
          <p:cNvSpPr txBox="1"/>
          <p:nvPr/>
        </p:nvSpPr>
        <p:spPr>
          <a:xfrm>
            <a:off x="9888138" y="5910250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2022 08 01</a:t>
            </a:r>
          </a:p>
          <a:p>
            <a:pPr algn="r"/>
            <a:r>
              <a:rPr lang="ko-KR" altLang="en-US" sz="1600" dirty="0"/>
              <a:t>김선희</a:t>
            </a:r>
            <a:endParaRPr lang="en-US" altLang="ko-KR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FAC994F-028C-8122-77BA-83F82166C077}"/>
              </a:ext>
            </a:extLst>
          </p:cNvPr>
          <p:cNvSpPr/>
          <p:nvPr/>
        </p:nvSpPr>
        <p:spPr>
          <a:xfrm>
            <a:off x="5893308" y="7062216"/>
            <a:ext cx="411480" cy="3962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BD4F8F-D7EC-DCE8-4232-AE8CDEB26BE2}"/>
              </a:ext>
            </a:extLst>
          </p:cNvPr>
          <p:cNvSpPr/>
          <p:nvPr/>
        </p:nvSpPr>
        <p:spPr>
          <a:xfrm>
            <a:off x="5385816" y="7062216"/>
            <a:ext cx="411480" cy="396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&lt;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5B2632-6516-9A20-FB3C-4A44E48A8F84}"/>
              </a:ext>
            </a:extLst>
          </p:cNvPr>
          <p:cNvSpPr/>
          <p:nvPr/>
        </p:nvSpPr>
        <p:spPr>
          <a:xfrm>
            <a:off x="4878324" y="7062216"/>
            <a:ext cx="411480" cy="396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&lt;&lt;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7F70202-CF62-97E3-B892-0954E0E6052A}"/>
              </a:ext>
            </a:extLst>
          </p:cNvPr>
          <p:cNvSpPr/>
          <p:nvPr/>
        </p:nvSpPr>
        <p:spPr>
          <a:xfrm>
            <a:off x="6400800" y="7062216"/>
            <a:ext cx="411480" cy="396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&gt;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31A177-A45D-4278-9EAC-86E89A752D00}"/>
              </a:ext>
            </a:extLst>
          </p:cNvPr>
          <p:cNvSpPr/>
          <p:nvPr/>
        </p:nvSpPr>
        <p:spPr>
          <a:xfrm>
            <a:off x="6908292" y="7062216"/>
            <a:ext cx="411480" cy="396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&gt;&gt;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7E61184-99EA-CCED-4AF9-FF489F42FFD8}"/>
              </a:ext>
            </a:extLst>
          </p:cNvPr>
          <p:cNvCxnSpPr>
            <a:cxnSpLocks/>
          </p:cNvCxnSpPr>
          <p:nvPr/>
        </p:nvCxnSpPr>
        <p:spPr>
          <a:xfrm>
            <a:off x="11683" y="1501473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B692BA6-9DE7-451E-42FD-1543656B3D1F}"/>
              </a:ext>
            </a:extLst>
          </p:cNvPr>
          <p:cNvSpPr txBox="1"/>
          <p:nvPr/>
        </p:nvSpPr>
        <p:spPr>
          <a:xfrm>
            <a:off x="1631939" y="15260371"/>
            <a:ext cx="8951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36729 </a:t>
            </a:r>
            <a:r>
              <a:rPr lang="ko-KR" alt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경북 안동시 </a:t>
            </a:r>
            <a:r>
              <a:rPr lang="ko-KR" altLang="en-US" sz="14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경동로</a:t>
            </a:r>
            <a:r>
              <a:rPr lang="ko-KR" alt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 </a:t>
            </a:r>
            <a:r>
              <a:rPr lang="en-US" altLang="ko-KR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1375 (</a:t>
            </a:r>
            <a:r>
              <a:rPr lang="ko-KR" alt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송천동</a:t>
            </a:r>
            <a:r>
              <a:rPr lang="en-US" altLang="ko-KR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) </a:t>
            </a:r>
            <a:r>
              <a:rPr lang="ko-KR" altLang="en-US" sz="14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국립안동대학교</a:t>
            </a:r>
            <a:r>
              <a:rPr lang="ko-KR" alt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 공대</a:t>
            </a:r>
            <a:r>
              <a:rPr lang="en-US" altLang="ko-KR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1</a:t>
            </a:r>
            <a:r>
              <a:rPr lang="ko-KR" alt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호관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/>
              </a:rPr>
              <a:t>000</a:t>
            </a:r>
            <a:r>
              <a:rPr lang="ko-KR" alt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호 </a:t>
            </a:r>
            <a:r>
              <a:rPr lang="en-US" altLang="ko-KR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TEL 054-820-0000 / Email : ----@anu.ac.kr</a:t>
            </a:r>
            <a:b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Copyright ⓒ </a:t>
            </a:r>
            <a:r>
              <a:rPr lang="ko-KR" altLang="en-US" sz="14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국립안동대학교</a:t>
            </a:r>
            <a:r>
              <a:rPr lang="ko-KR" alt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/>
              </a:rPr>
              <a:t>OT</a:t>
            </a:r>
            <a:r>
              <a:rPr lang="en-US" altLang="ko-KR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. All Rights Reserved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D017FC5-AE42-08BC-053A-B23ED10F45D2}"/>
              </a:ext>
            </a:extLst>
          </p:cNvPr>
          <p:cNvSpPr/>
          <p:nvPr/>
        </p:nvSpPr>
        <p:spPr>
          <a:xfrm>
            <a:off x="5501640" y="13197840"/>
            <a:ext cx="1188720" cy="1188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52743A8-C5B9-7B88-399E-FAF4826F87B7}"/>
              </a:ext>
            </a:extLst>
          </p:cNvPr>
          <p:cNvSpPr/>
          <p:nvPr/>
        </p:nvSpPr>
        <p:spPr>
          <a:xfrm>
            <a:off x="7513320" y="13197840"/>
            <a:ext cx="1188720" cy="1188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558D93-170B-6788-DE65-3880627DF9DB}"/>
              </a:ext>
            </a:extLst>
          </p:cNvPr>
          <p:cNvSpPr/>
          <p:nvPr/>
        </p:nvSpPr>
        <p:spPr>
          <a:xfrm>
            <a:off x="9525000" y="13197840"/>
            <a:ext cx="1188720" cy="1188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283DDF-BE38-F44B-A0EB-05DCA7B245C4}"/>
              </a:ext>
            </a:extLst>
          </p:cNvPr>
          <p:cNvSpPr/>
          <p:nvPr/>
        </p:nvSpPr>
        <p:spPr>
          <a:xfrm>
            <a:off x="3489960" y="13197840"/>
            <a:ext cx="1188720" cy="1188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25F94E-B00C-309F-C353-75295B57C092}"/>
              </a:ext>
            </a:extLst>
          </p:cNvPr>
          <p:cNvSpPr/>
          <p:nvPr/>
        </p:nvSpPr>
        <p:spPr>
          <a:xfrm>
            <a:off x="1478280" y="13197840"/>
            <a:ext cx="1188720" cy="1188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BC226D1-179D-1616-E8B9-BF7AD1124EA6}"/>
              </a:ext>
            </a:extLst>
          </p:cNvPr>
          <p:cNvCxnSpPr>
            <a:cxnSpLocks/>
          </p:cNvCxnSpPr>
          <p:nvPr/>
        </p:nvCxnSpPr>
        <p:spPr>
          <a:xfrm>
            <a:off x="0" y="1297257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국립안동대학교 - YouTube">
            <a:extLst>
              <a:ext uri="{FF2B5EF4-FFF2-40B4-BE49-F238E27FC236}">
                <a16:creationId xmlns:a16="http://schemas.microsoft.com/office/drawing/2014/main" id="{2DEB5502-98A3-4F9D-C3CD-85D4103F1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18" y="13241020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413C7A2-D996-6DFD-0D65-9DA65C9FADD3}"/>
              </a:ext>
            </a:extLst>
          </p:cNvPr>
          <p:cNvSpPr txBox="1"/>
          <p:nvPr/>
        </p:nvSpPr>
        <p:spPr>
          <a:xfrm>
            <a:off x="5528376" y="1446243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안동대학교</a:t>
            </a:r>
            <a:endParaRPr lang="en-US" altLang="ko-KR" sz="1400" dirty="0"/>
          </a:p>
          <a:p>
            <a:pPr algn="ctr"/>
            <a:r>
              <a:rPr lang="ko-KR" altLang="en-US" sz="1400" dirty="0"/>
              <a:t>홈페이지</a:t>
            </a:r>
            <a:endParaRPr lang="en-US" altLang="ko-KR" sz="1400" dirty="0"/>
          </a:p>
        </p:txBody>
      </p:sp>
      <p:pic>
        <p:nvPicPr>
          <p:cNvPr id="52" name="Picture 2" descr="국립안동대학교 - YouTube">
            <a:extLst>
              <a:ext uri="{FF2B5EF4-FFF2-40B4-BE49-F238E27FC236}">
                <a16:creationId xmlns:a16="http://schemas.microsoft.com/office/drawing/2014/main" id="{DACDD324-4B03-AB14-FD34-03BB2CABC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142" y="13242949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74624D7-7BF7-D382-96FB-FE819954BB9F}"/>
              </a:ext>
            </a:extLst>
          </p:cNvPr>
          <p:cNvSpPr txBox="1"/>
          <p:nvPr/>
        </p:nvSpPr>
        <p:spPr>
          <a:xfrm>
            <a:off x="7465776" y="1442963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안동대학교</a:t>
            </a:r>
            <a:endParaRPr lang="en-US" altLang="ko-KR" sz="1400" dirty="0"/>
          </a:p>
          <a:p>
            <a:pPr algn="ctr"/>
            <a:r>
              <a:rPr lang="ko-KR" altLang="en-US" sz="1400" dirty="0"/>
              <a:t>컴퓨터공학과</a:t>
            </a:r>
            <a:endParaRPr lang="en-US" altLang="ko-KR" sz="1400" dirty="0"/>
          </a:p>
        </p:txBody>
      </p:sp>
      <p:pic>
        <p:nvPicPr>
          <p:cNvPr id="54" name="Picture 2" descr="국립안동대학교 - YouTube">
            <a:extLst>
              <a:ext uri="{FF2B5EF4-FFF2-40B4-BE49-F238E27FC236}">
                <a16:creationId xmlns:a16="http://schemas.microsoft.com/office/drawing/2014/main" id="{69601C38-92CB-7BEA-20A0-DB19C76D8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562" y="13242949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3160190-E892-CBE1-4605-A1CCF96A4BB7}"/>
              </a:ext>
            </a:extLst>
          </p:cNvPr>
          <p:cNvSpPr txBox="1"/>
          <p:nvPr/>
        </p:nvSpPr>
        <p:spPr>
          <a:xfrm>
            <a:off x="9546720" y="14464359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안동대학교</a:t>
            </a:r>
            <a:endParaRPr lang="en-US" altLang="ko-KR" sz="1400" dirty="0"/>
          </a:p>
          <a:p>
            <a:pPr algn="ctr"/>
            <a:r>
              <a:rPr lang="ko-KR" altLang="en-US" sz="1400" dirty="0"/>
              <a:t>유튜브</a:t>
            </a:r>
            <a:endParaRPr lang="en-US" altLang="ko-KR" sz="1400" dirty="0"/>
          </a:p>
        </p:txBody>
      </p:sp>
      <p:pic>
        <p:nvPicPr>
          <p:cNvPr id="56" name="Picture 2" descr="국립안동대학교 - YouTube">
            <a:extLst>
              <a:ext uri="{FF2B5EF4-FFF2-40B4-BE49-F238E27FC236}">
                <a16:creationId xmlns:a16="http://schemas.microsoft.com/office/drawing/2014/main" id="{E6ADA808-220E-D72C-A345-686B60548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876" y="13242949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6F3BDAA-BF8E-82AB-19A8-D85F7579811F}"/>
              </a:ext>
            </a:extLst>
          </p:cNvPr>
          <p:cNvSpPr txBox="1"/>
          <p:nvPr/>
        </p:nvSpPr>
        <p:spPr>
          <a:xfrm>
            <a:off x="3551034" y="14464359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안동대학교</a:t>
            </a:r>
            <a:endParaRPr lang="en-US" altLang="ko-KR" sz="1400" dirty="0"/>
          </a:p>
          <a:p>
            <a:pPr algn="ctr"/>
            <a:r>
              <a:rPr lang="en-US" altLang="ko-KR" sz="1400" dirty="0"/>
              <a:t>SNS</a:t>
            </a:r>
          </a:p>
        </p:txBody>
      </p:sp>
      <p:pic>
        <p:nvPicPr>
          <p:cNvPr id="58" name="Picture 2" descr="국립안동대학교 - YouTube">
            <a:extLst>
              <a:ext uri="{FF2B5EF4-FFF2-40B4-BE49-F238E27FC236}">
                <a16:creationId xmlns:a16="http://schemas.microsoft.com/office/drawing/2014/main" id="{DA25B0AC-4BEA-2B59-8C37-953A0D5E1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06" y="13242949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F2819AF-0B64-8931-4630-EAE2E74E347A}"/>
              </a:ext>
            </a:extLst>
          </p:cNvPr>
          <p:cNvSpPr txBox="1"/>
          <p:nvPr/>
        </p:nvSpPr>
        <p:spPr>
          <a:xfrm>
            <a:off x="1325890" y="14464359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안동시 </a:t>
            </a:r>
            <a:r>
              <a:rPr lang="ko-KR" altLang="en-US" sz="1400" dirty="0" err="1"/>
              <a:t>블라블라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0273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69C6C5-3A44-827B-8E3D-122C91819677}"/>
              </a:ext>
            </a:extLst>
          </p:cNvPr>
          <p:cNvSpPr/>
          <p:nvPr/>
        </p:nvSpPr>
        <p:spPr>
          <a:xfrm>
            <a:off x="39756" y="0"/>
            <a:ext cx="12192000" cy="746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B37695-AC0E-6D72-AFCF-5E3E358E7B58}"/>
              </a:ext>
            </a:extLst>
          </p:cNvPr>
          <p:cNvSpPr/>
          <p:nvPr/>
        </p:nvSpPr>
        <p:spPr>
          <a:xfrm>
            <a:off x="0" y="0"/>
            <a:ext cx="1706880" cy="7467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880B7-F065-0E47-7FA0-6EA638427C9D}"/>
              </a:ext>
            </a:extLst>
          </p:cNvPr>
          <p:cNvSpPr txBox="1"/>
          <p:nvPr/>
        </p:nvSpPr>
        <p:spPr>
          <a:xfrm>
            <a:off x="3758002" y="1977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2AAC3-1634-2193-01E9-925BB06FBD30}"/>
              </a:ext>
            </a:extLst>
          </p:cNvPr>
          <p:cNvSpPr txBox="1"/>
          <p:nvPr/>
        </p:nvSpPr>
        <p:spPr>
          <a:xfrm>
            <a:off x="1912950" y="19779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연구실 소개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16D7E-5124-702C-CA2A-D9B42DCF465C}"/>
              </a:ext>
            </a:extLst>
          </p:cNvPr>
          <p:cNvSpPr txBox="1"/>
          <p:nvPr/>
        </p:nvSpPr>
        <p:spPr>
          <a:xfrm>
            <a:off x="5187879" y="19779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자유 게시판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A4CAF-B4B4-79AA-4706-852826C66173}"/>
              </a:ext>
            </a:extLst>
          </p:cNvPr>
          <p:cNvSpPr txBox="1"/>
          <p:nvPr/>
        </p:nvSpPr>
        <p:spPr>
          <a:xfrm>
            <a:off x="11084004" y="1752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658FB9-ED17-8699-EABD-9AB3EE7ECAFE}"/>
              </a:ext>
            </a:extLst>
          </p:cNvPr>
          <p:cNvSpPr txBox="1"/>
          <p:nvPr/>
        </p:nvSpPr>
        <p:spPr>
          <a:xfrm>
            <a:off x="7132320" y="1977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C79AFD-4ABE-CD9F-3416-A94399308115}"/>
              </a:ext>
            </a:extLst>
          </p:cNvPr>
          <p:cNvSpPr txBox="1"/>
          <p:nvPr/>
        </p:nvSpPr>
        <p:spPr>
          <a:xfrm>
            <a:off x="955040" y="1183310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프로젝트 게시판</a:t>
            </a:r>
            <a:endParaRPr lang="en-US" altLang="ko-KR" sz="28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947ECC-C131-C65D-83BF-755739A1999C}"/>
              </a:ext>
            </a:extLst>
          </p:cNvPr>
          <p:cNvCxnSpPr>
            <a:cxnSpLocks/>
          </p:cNvCxnSpPr>
          <p:nvPr/>
        </p:nvCxnSpPr>
        <p:spPr>
          <a:xfrm>
            <a:off x="980440" y="2001520"/>
            <a:ext cx="10231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45DA35-DC4C-0A76-CF3E-EF9062DFC562}"/>
              </a:ext>
            </a:extLst>
          </p:cNvPr>
          <p:cNvSpPr/>
          <p:nvPr/>
        </p:nvSpPr>
        <p:spPr>
          <a:xfrm>
            <a:off x="991564" y="3259015"/>
            <a:ext cx="10208871" cy="9343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720B56-35D8-3735-A678-E82A725681CC}"/>
              </a:ext>
            </a:extLst>
          </p:cNvPr>
          <p:cNvSpPr/>
          <p:nvPr/>
        </p:nvSpPr>
        <p:spPr>
          <a:xfrm>
            <a:off x="1145138" y="3518451"/>
            <a:ext cx="4838973" cy="387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513327-C636-63E9-AE74-6610728E02A3}"/>
              </a:ext>
            </a:extLst>
          </p:cNvPr>
          <p:cNvSpPr txBox="1"/>
          <p:nvPr/>
        </p:nvSpPr>
        <p:spPr>
          <a:xfrm>
            <a:off x="2533733" y="3596310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게시물 제목</a:t>
            </a:r>
            <a:endParaRPr lang="en-US" altLang="ko-KR" sz="2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FAC994F-028C-8122-77BA-83F82166C077}"/>
              </a:ext>
            </a:extLst>
          </p:cNvPr>
          <p:cNvSpPr/>
          <p:nvPr/>
        </p:nvSpPr>
        <p:spPr>
          <a:xfrm>
            <a:off x="5893308" y="12003239"/>
            <a:ext cx="411480" cy="3962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BD4F8F-D7EC-DCE8-4232-AE8CDEB26BE2}"/>
              </a:ext>
            </a:extLst>
          </p:cNvPr>
          <p:cNvSpPr/>
          <p:nvPr/>
        </p:nvSpPr>
        <p:spPr>
          <a:xfrm>
            <a:off x="5385816" y="12003239"/>
            <a:ext cx="411480" cy="396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&lt;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5B2632-6516-9A20-FB3C-4A44E48A8F84}"/>
              </a:ext>
            </a:extLst>
          </p:cNvPr>
          <p:cNvSpPr/>
          <p:nvPr/>
        </p:nvSpPr>
        <p:spPr>
          <a:xfrm>
            <a:off x="4878324" y="12003239"/>
            <a:ext cx="411480" cy="396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&lt;&lt;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7F70202-CF62-97E3-B892-0954E0E6052A}"/>
              </a:ext>
            </a:extLst>
          </p:cNvPr>
          <p:cNvSpPr/>
          <p:nvPr/>
        </p:nvSpPr>
        <p:spPr>
          <a:xfrm>
            <a:off x="6400800" y="12003239"/>
            <a:ext cx="411480" cy="396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&gt;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31A177-A45D-4278-9EAC-86E89A752D00}"/>
              </a:ext>
            </a:extLst>
          </p:cNvPr>
          <p:cNvSpPr/>
          <p:nvPr/>
        </p:nvSpPr>
        <p:spPr>
          <a:xfrm>
            <a:off x="6908292" y="12003239"/>
            <a:ext cx="411480" cy="396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&gt;&gt;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7E61184-99EA-CCED-4AF9-FF489F42FFD8}"/>
              </a:ext>
            </a:extLst>
          </p:cNvPr>
          <p:cNvCxnSpPr>
            <a:cxnSpLocks/>
          </p:cNvCxnSpPr>
          <p:nvPr/>
        </p:nvCxnSpPr>
        <p:spPr>
          <a:xfrm>
            <a:off x="11683" y="1501473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B692BA6-9DE7-451E-42FD-1543656B3D1F}"/>
              </a:ext>
            </a:extLst>
          </p:cNvPr>
          <p:cNvSpPr txBox="1"/>
          <p:nvPr/>
        </p:nvSpPr>
        <p:spPr>
          <a:xfrm>
            <a:off x="1631939" y="15260371"/>
            <a:ext cx="8951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36729 </a:t>
            </a:r>
            <a:r>
              <a:rPr lang="ko-KR" alt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경북 안동시 </a:t>
            </a:r>
            <a:r>
              <a:rPr lang="ko-KR" altLang="en-US" sz="14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경동로</a:t>
            </a:r>
            <a:r>
              <a:rPr lang="ko-KR" alt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 </a:t>
            </a:r>
            <a:r>
              <a:rPr lang="en-US" altLang="ko-KR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1375 (</a:t>
            </a:r>
            <a:r>
              <a:rPr lang="ko-KR" alt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송천동</a:t>
            </a:r>
            <a:r>
              <a:rPr lang="en-US" altLang="ko-KR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) </a:t>
            </a:r>
            <a:r>
              <a:rPr lang="ko-KR" altLang="en-US" sz="14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국립안동대학교</a:t>
            </a:r>
            <a:r>
              <a:rPr lang="ko-KR" alt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 공대</a:t>
            </a:r>
            <a:r>
              <a:rPr lang="en-US" altLang="ko-KR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1</a:t>
            </a:r>
            <a:r>
              <a:rPr lang="ko-KR" alt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호관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/>
              </a:rPr>
              <a:t>000</a:t>
            </a:r>
            <a:r>
              <a:rPr lang="ko-KR" alt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호 </a:t>
            </a:r>
            <a:r>
              <a:rPr lang="en-US" altLang="ko-KR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TEL 054-820-0000 / Email : ----@anu.ac.kr</a:t>
            </a:r>
            <a:b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Copyright ⓒ </a:t>
            </a:r>
            <a:r>
              <a:rPr lang="ko-KR" altLang="en-US" sz="14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국립안동대학교</a:t>
            </a:r>
            <a:r>
              <a:rPr lang="ko-KR" alt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/>
              </a:rPr>
              <a:t>OT</a:t>
            </a:r>
            <a:r>
              <a:rPr lang="en-US" altLang="ko-KR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 Gothic"/>
              </a:rPr>
              <a:t>. All Rights Reserved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D017FC5-AE42-08BC-053A-B23ED10F45D2}"/>
              </a:ext>
            </a:extLst>
          </p:cNvPr>
          <p:cNvSpPr/>
          <p:nvPr/>
        </p:nvSpPr>
        <p:spPr>
          <a:xfrm>
            <a:off x="5501640" y="13197840"/>
            <a:ext cx="1188720" cy="1188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52743A8-C5B9-7B88-399E-FAF4826F87B7}"/>
              </a:ext>
            </a:extLst>
          </p:cNvPr>
          <p:cNvSpPr/>
          <p:nvPr/>
        </p:nvSpPr>
        <p:spPr>
          <a:xfrm>
            <a:off x="7513320" y="13197840"/>
            <a:ext cx="1188720" cy="1188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558D93-170B-6788-DE65-3880627DF9DB}"/>
              </a:ext>
            </a:extLst>
          </p:cNvPr>
          <p:cNvSpPr/>
          <p:nvPr/>
        </p:nvSpPr>
        <p:spPr>
          <a:xfrm>
            <a:off x="9525000" y="13197840"/>
            <a:ext cx="1188720" cy="1188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283DDF-BE38-F44B-A0EB-05DCA7B245C4}"/>
              </a:ext>
            </a:extLst>
          </p:cNvPr>
          <p:cNvSpPr/>
          <p:nvPr/>
        </p:nvSpPr>
        <p:spPr>
          <a:xfrm>
            <a:off x="3489960" y="13197840"/>
            <a:ext cx="1188720" cy="1188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25F94E-B00C-309F-C353-75295B57C092}"/>
              </a:ext>
            </a:extLst>
          </p:cNvPr>
          <p:cNvSpPr/>
          <p:nvPr/>
        </p:nvSpPr>
        <p:spPr>
          <a:xfrm>
            <a:off x="1478280" y="13197840"/>
            <a:ext cx="1188720" cy="1188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BC226D1-179D-1616-E8B9-BF7AD1124EA6}"/>
              </a:ext>
            </a:extLst>
          </p:cNvPr>
          <p:cNvCxnSpPr>
            <a:cxnSpLocks/>
          </p:cNvCxnSpPr>
          <p:nvPr/>
        </p:nvCxnSpPr>
        <p:spPr>
          <a:xfrm>
            <a:off x="0" y="1297257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국립안동대학교 - YouTube">
            <a:extLst>
              <a:ext uri="{FF2B5EF4-FFF2-40B4-BE49-F238E27FC236}">
                <a16:creationId xmlns:a16="http://schemas.microsoft.com/office/drawing/2014/main" id="{2DEB5502-98A3-4F9D-C3CD-85D4103F1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18" y="13241020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413C7A2-D996-6DFD-0D65-9DA65C9FADD3}"/>
              </a:ext>
            </a:extLst>
          </p:cNvPr>
          <p:cNvSpPr txBox="1"/>
          <p:nvPr/>
        </p:nvSpPr>
        <p:spPr>
          <a:xfrm>
            <a:off x="5528376" y="1446243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안동대학교</a:t>
            </a:r>
            <a:endParaRPr lang="en-US" altLang="ko-KR" sz="1400" dirty="0"/>
          </a:p>
          <a:p>
            <a:pPr algn="ctr"/>
            <a:r>
              <a:rPr lang="ko-KR" altLang="en-US" sz="1400" dirty="0"/>
              <a:t>홈페이지</a:t>
            </a:r>
            <a:endParaRPr lang="en-US" altLang="ko-KR" sz="1400" dirty="0"/>
          </a:p>
        </p:txBody>
      </p:sp>
      <p:pic>
        <p:nvPicPr>
          <p:cNvPr id="52" name="Picture 2" descr="국립안동대학교 - YouTube">
            <a:extLst>
              <a:ext uri="{FF2B5EF4-FFF2-40B4-BE49-F238E27FC236}">
                <a16:creationId xmlns:a16="http://schemas.microsoft.com/office/drawing/2014/main" id="{DACDD324-4B03-AB14-FD34-03BB2CABC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142" y="13242949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74624D7-7BF7-D382-96FB-FE819954BB9F}"/>
              </a:ext>
            </a:extLst>
          </p:cNvPr>
          <p:cNvSpPr txBox="1"/>
          <p:nvPr/>
        </p:nvSpPr>
        <p:spPr>
          <a:xfrm>
            <a:off x="7465776" y="1442963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안동대학교</a:t>
            </a:r>
            <a:endParaRPr lang="en-US" altLang="ko-KR" sz="1400" dirty="0"/>
          </a:p>
          <a:p>
            <a:pPr algn="ctr"/>
            <a:r>
              <a:rPr lang="ko-KR" altLang="en-US" sz="1400" dirty="0"/>
              <a:t>컴퓨터공학과</a:t>
            </a:r>
            <a:endParaRPr lang="en-US" altLang="ko-KR" sz="1400" dirty="0"/>
          </a:p>
        </p:txBody>
      </p:sp>
      <p:pic>
        <p:nvPicPr>
          <p:cNvPr id="54" name="Picture 2" descr="국립안동대학교 - YouTube">
            <a:extLst>
              <a:ext uri="{FF2B5EF4-FFF2-40B4-BE49-F238E27FC236}">
                <a16:creationId xmlns:a16="http://schemas.microsoft.com/office/drawing/2014/main" id="{69601C38-92CB-7BEA-20A0-DB19C76D8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562" y="13242949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3160190-E892-CBE1-4605-A1CCF96A4BB7}"/>
              </a:ext>
            </a:extLst>
          </p:cNvPr>
          <p:cNvSpPr txBox="1"/>
          <p:nvPr/>
        </p:nvSpPr>
        <p:spPr>
          <a:xfrm>
            <a:off x="9546720" y="14464359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안동대학교</a:t>
            </a:r>
            <a:endParaRPr lang="en-US" altLang="ko-KR" sz="1400" dirty="0"/>
          </a:p>
          <a:p>
            <a:pPr algn="ctr"/>
            <a:r>
              <a:rPr lang="ko-KR" altLang="en-US" sz="1400" dirty="0"/>
              <a:t>유튜브</a:t>
            </a:r>
            <a:endParaRPr lang="en-US" altLang="ko-KR" sz="1400" dirty="0"/>
          </a:p>
        </p:txBody>
      </p:sp>
      <p:pic>
        <p:nvPicPr>
          <p:cNvPr id="56" name="Picture 2" descr="국립안동대학교 - YouTube">
            <a:extLst>
              <a:ext uri="{FF2B5EF4-FFF2-40B4-BE49-F238E27FC236}">
                <a16:creationId xmlns:a16="http://schemas.microsoft.com/office/drawing/2014/main" id="{E6ADA808-220E-D72C-A345-686B60548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876" y="13242949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6F3BDAA-BF8E-82AB-19A8-D85F7579811F}"/>
              </a:ext>
            </a:extLst>
          </p:cNvPr>
          <p:cNvSpPr txBox="1"/>
          <p:nvPr/>
        </p:nvSpPr>
        <p:spPr>
          <a:xfrm>
            <a:off x="3551034" y="14464359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안동대학교</a:t>
            </a:r>
            <a:endParaRPr lang="en-US" altLang="ko-KR" sz="1400" dirty="0"/>
          </a:p>
          <a:p>
            <a:pPr algn="ctr"/>
            <a:r>
              <a:rPr lang="en-US" altLang="ko-KR" sz="1400" dirty="0"/>
              <a:t>SNS</a:t>
            </a:r>
          </a:p>
        </p:txBody>
      </p:sp>
      <p:pic>
        <p:nvPicPr>
          <p:cNvPr id="58" name="Picture 2" descr="국립안동대학교 - YouTube">
            <a:extLst>
              <a:ext uri="{FF2B5EF4-FFF2-40B4-BE49-F238E27FC236}">
                <a16:creationId xmlns:a16="http://schemas.microsoft.com/office/drawing/2014/main" id="{DA25B0AC-4BEA-2B59-8C37-953A0D5E1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06" y="13242949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F2819AF-0B64-8931-4630-EAE2E74E347A}"/>
              </a:ext>
            </a:extLst>
          </p:cNvPr>
          <p:cNvSpPr txBox="1"/>
          <p:nvPr/>
        </p:nvSpPr>
        <p:spPr>
          <a:xfrm>
            <a:off x="1325890" y="14464359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안동시 </a:t>
            </a:r>
            <a:r>
              <a:rPr lang="ko-KR" altLang="en-US" sz="1400" dirty="0" err="1"/>
              <a:t>블라블라</a:t>
            </a:r>
            <a:endParaRPr lang="en-US" altLang="ko-KR" sz="14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267A359-B1D6-1B22-6B9E-4D5768B9A8F4}"/>
              </a:ext>
            </a:extLst>
          </p:cNvPr>
          <p:cNvCxnSpPr>
            <a:cxnSpLocks/>
          </p:cNvCxnSpPr>
          <p:nvPr/>
        </p:nvCxnSpPr>
        <p:spPr>
          <a:xfrm>
            <a:off x="980440" y="2001520"/>
            <a:ext cx="10231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93E309-6D4A-A956-E8C8-7CBCD8B821BE}"/>
              </a:ext>
            </a:extLst>
          </p:cNvPr>
          <p:cNvSpPr/>
          <p:nvPr/>
        </p:nvSpPr>
        <p:spPr>
          <a:xfrm>
            <a:off x="1005840" y="2308664"/>
            <a:ext cx="102108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387D25-8804-6A90-F0BA-55F2E4294C26}"/>
              </a:ext>
            </a:extLst>
          </p:cNvPr>
          <p:cNvSpPr txBox="1"/>
          <p:nvPr/>
        </p:nvSpPr>
        <p:spPr>
          <a:xfrm>
            <a:off x="1248482" y="25095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BE67D4-E1C1-521B-C50B-E321629519B0}"/>
              </a:ext>
            </a:extLst>
          </p:cNvPr>
          <p:cNvSpPr/>
          <p:nvPr/>
        </p:nvSpPr>
        <p:spPr>
          <a:xfrm>
            <a:off x="1719048" y="4267200"/>
            <a:ext cx="3691152" cy="27279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028DC1-9BD2-9B7E-BFF2-FC9DC96E9F47}"/>
              </a:ext>
            </a:extLst>
          </p:cNvPr>
          <p:cNvSpPr/>
          <p:nvPr/>
        </p:nvSpPr>
        <p:spPr>
          <a:xfrm>
            <a:off x="6220058" y="3518451"/>
            <a:ext cx="4838973" cy="387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D3FF3D-09C5-5521-D436-3F4F9C8C18CE}"/>
              </a:ext>
            </a:extLst>
          </p:cNvPr>
          <p:cNvSpPr txBox="1"/>
          <p:nvPr/>
        </p:nvSpPr>
        <p:spPr>
          <a:xfrm>
            <a:off x="7608653" y="3596310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게시물 제목</a:t>
            </a:r>
            <a:endParaRPr lang="en-US" altLang="ko-KR" sz="28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912467-0FA6-C56F-FC37-DD505B797952}"/>
              </a:ext>
            </a:extLst>
          </p:cNvPr>
          <p:cNvSpPr/>
          <p:nvPr/>
        </p:nvSpPr>
        <p:spPr>
          <a:xfrm>
            <a:off x="6793968" y="4267200"/>
            <a:ext cx="3691152" cy="27279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C3DD04-B6CF-1ECD-A0B1-727215B26FBD}"/>
              </a:ext>
            </a:extLst>
          </p:cNvPr>
          <p:cNvSpPr/>
          <p:nvPr/>
        </p:nvSpPr>
        <p:spPr>
          <a:xfrm>
            <a:off x="1145138" y="7771071"/>
            <a:ext cx="4838973" cy="387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18622D-21BD-6B98-E0D3-845B57BA263F}"/>
              </a:ext>
            </a:extLst>
          </p:cNvPr>
          <p:cNvSpPr txBox="1"/>
          <p:nvPr/>
        </p:nvSpPr>
        <p:spPr>
          <a:xfrm>
            <a:off x="2533733" y="7848930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게시물 제목</a:t>
            </a:r>
            <a:endParaRPr lang="en-US" altLang="ko-KR" sz="28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BB79D34-DCC9-4AB3-883B-24782E58B017}"/>
              </a:ext>
            </a:extLst>
          </p:cNvPr>
          <p:cNvSpPr/>
          <p:nvPr/>
        </p:nvSpPr>
        <p:spPr>
          <a:xfrm>
            <a:off x="1719048" y="8519820"/>
            <a:ext cx="3691152" cy="27279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B88F0C9-5937-06DA-B2B8-2085A01D270E}"/>
              </a:ext>
            </a:extLst>
          </p:cNvPr>
          <p:cNvSpPr/>
          <p:nvPr/>
        </p:nvSpPr>
        <p:spPr>
          <a:xfrm>
            <a:off x="6220058" y="7771071"/>
            <a:ext cx="4838973" cy="387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CDD5E6-0915-0CA1-5647-D4C29411885D}"/>
              </a:ext>
            </a:extLst>
          </p:cNvPr>
          <p:cNvSpPr txBox="1"/>
          <p:nvPr/>
        </p:nvSpPr>
        <p:spPr>
          <a:xfrm>
            <a:off x="7608653" y="7848930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게시물 제목</a:t>
            </a:r>
            <a:endParaRPr lang="en-US" altLang="ko-KR" sz="28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0376E3E-FC31-CB5E-BCEE-D6A4821907A2}"/>
              </a:ext>
            </a:extLst>
          </p:cNvPr>
          <p:cNvSpPr/>
          <p:nvPr/>
        </p:nvSpPr>
        <p:spPr>
          <a:xfrm>
            <a:off x="6793968" y="8519820"/>
            <a:ext cx="3691152" cy="27279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9085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0" name=""/>
          <p:cNvGrpSpPr/>
          <p:nvPr/>
        </p:nvGrpSpPr>
        <p:grpSpPr>
          <a:xfrm rot="0">
            <a:off x="1189038" y="970714"/>
            <a:ext cx="9637076" cy="823995"/>
            <a:chOff x="1189038" y="956583"/>
            <a:chExt cx="9637076" cy="823995"/>
          </a:xfrm>
        </p:grpSpPr>
        <p:pic>
          <p:nvPicPr>
            <p:cNvPr id="3088" name=""/>
            <p:cNvPicPr>
              <a:picLocks noChangeAspect="1"/>
            </p:cNvPicPr>
            <p:nvPr/>
          </p:nvPicPr>
          <p:blipFill rotWithShape="1">
            <a:blip r:embed="rId2"/>
            <a:srcRect l="17260" t="7240" r="16350" b="18620"/>
            <a:stretch>
              <a:fillRect/>
            </a:stretch>
          </p:blipFill>
          <p:spPr>
            <a:xfrm>
              <a:off x="1189038" y="956583"/>
              <a:ext cx="1260475" cy="823995"/>
            </a:xfrm>
            <a:prstGeom prst="rect">
              <a:avLst/>
            </a:prstGeom>
          </p:spPr>
        </p:pic>
        <p:sp>
          <p:nvSpPr>
            <p:cNvPr id="3093" name="TextBox 5"/>
            <p:cNvSpPr txBox="1"/>
            <p:nvPr/>
          </p:nvSpPr>
          <p:spPr>
            <a:xfrm>
              <a:off x="3991416" y="1208872"/>
              <a:ext cx="843474" cy="3194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프로젝트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094" name="TextBox 6"/>
            <p:cNvSpPr txBox="1"/>
            <p:nvPr/>
          </p:nvSpPr>
          <p:spPr>
            <a:xfrm>
              <a:off x="2589224" y="1208872"/>
              <a:ext cx="1055041" cy="3194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연구실 소개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095" name="TextBox 7"/>
            <p:cNvSpPr txBox="1"/>
            <p:nvPr/>
          </p:nvSpPr>
          <p:spPr>
            <a:xfrm>
              <a:off x="5182041" y="1208872"/>
              <a:ext cx="1058993" cy="3194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자유 게시판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096" name="TextBox 9"/>
            <p:cNvSpPr txBox="1"/>
            <p:nvPr/>
          </p:nvSpPr>
          <p:spPr>
            <a:xfrm>
              <a:off x="6603681" y="1208872"/>
              <a:ext cx="845821" cy="3194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공지사항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097" name="TextBox 7"/>
            <p:cNvSpPr txBox="1"/>
            <p:nvPr/>
          </p:nvSpPr>
          <p:spPr>
            <a:xfrm>
              <a:off x="10147704" y="1208723"/>
              <a:ext cx="678411" cy="3197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로그인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</p:grpSp>
      <p:cxnSp>
        <p:nvCxnSpPr>
          <p:cNvPr id="3099" name=""/>
          <p:cNvCxnSpPr/>
          <p:nvPr/>
        </p:nvCxnSpPr>
        <p:spPr>
          <a:xfrm>
            <a:off x="0" y="822324"/>
            <a:ext cx="12192000" cy="47625"/>
          </a:xfrm>
          <a:prstGeom prst="line">
            <a:avLst/>
          </a:prstGeom>
          <a:noFill/>
          <a:ln w="635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</p:spPr>
      </p:cxnSp>
      <p:grpSp>
        <p:nvGrpSpPr>
          <p:cNvPr id="3142" name=""/>
          <p:cNvGrpSpPr/>
          <p:nvPr/>
        </p:nvGrpSpPr>
        <p:grpSpPr>
          <a:xfrm rot="0">
            <a:off x="0" y="1895474"/>
            <a:ext cx="12192000" cy="2855595"/>
            <a:chOff x="0" y="1895474"/>
            <a:chExt cx="12192000" cy="2855595"/>
          </a:xfrm>
        </p:grpSpPr>
        <p:cxnSp>
          <p:nvCxnSpPr>
            <p:cNvPr id="3098" name=""/>
            <p:cNvCxnSpPr/>
            <p:nvPr/>
          </p:nvCxnSpPr>
          <p:spPr>
            <a:xfrm>
              <a:off x="0" y="1895474"/>
              <a:ext cx="12192000" cy="47625"/>
            </a:xfrm>
            <a:prstGeom prst="line">
              <a:avLst/>
            </a:prstGeom>
            <a:ln>
              <a:solidFill>
                <a:schemeClr val="l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2" name="TextBox 7"/>
            <p:cNvSpPr txBox="1"/>
            <p:nvPr/>
          </p:nvSpPr>
          <p:spPr>
            <a:xfrm>
              <a:off x="1425526" y="2194402"/>
              <a:ext cx="2009189" cy="3944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진행중인 프로젝트</a:t>
              </a:r>
  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03" name=""/>
            <p:cNvSpPr/>
            <p:nvPr/>
          </p:nvSpPr>
          <p:spPr>
            <a:xfrm>
              <a:off x="1649730" y="2908300"/>
              <a:ext cx="2880360" cy="1440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04" name=""/>
            <p:cNvSpPr/>
            <p:nvPr/>
          </p:nvSpPr>
          <p:spPr>
            <a:xfrm>
              <a:off x="4655820" y="2908300"/>
              <a:ext cx="2880360" cy="1440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05" name=""/>
            <p:cNvSpPr/>
            <p:nvPr/>
          </p:nvSpPr>
          <p:spPr>
            <a:xfrm>
              <a:off x="7661910" y="2908300"/>
              <a:ext cx="2880360" cy="1440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07" name="TextBox 7"/>
            <p:cNvSpPr txBox="1"/>
            <p:nvPr/>
          </p:nvSpPr>
          <p:spPr>
            <a:xfrm>
              <a:off x="1243493" y="3430613"/>
              <a:ext cx="346547" cy="395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&lt;</a:t>
              </a:r>
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08" name="TextBox 7"/>
            <p:cNvSpPr txBox="1"/>
            <p:nvPr/>
          </p:nvSpPr>
          <p:spPr>
            <a:xfrm>
              <a:off x="10603394" y="3430613"/>
              <a:ext cx="337021" cy="395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&gt;</a:t>
              </a:r>
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09" name="TextBox 7"/>
            <p:cNvSpPr txBox="1"/>
            <p:nvPr/>
          </p:nvSpPr>
          <p:spPr>
            <a:xfrm>
              <a:off x="1675896" y="4431416"/>
              <a:ext cx="2803847" cy="3196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[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웹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]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 블라블라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10" name="TextBox 7"/>
            <p:cNvSpPr txBox="1"/>
            <p:nvPr/>
          </p:nvSpPr>
          <p:spPr>
            <a:xfrm>
              <a:off x="4708928" y="4431416"/>
              <a:ext cx="2750844" cy="3196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[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웹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]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 블라블라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11" name="TextBox 7"/>
            <p:cNvSpPr txBox="1"/>
            <p:nvPr/>
          </p:nvSpPr>
          <p:spPr>
            <a:xfrm>
              <a:off x="7744680" y="4431416"/>
              <a:ext cx="2750846" cy="3196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[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웹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]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 블라블라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3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</p:grpSp>
      <p:grpSp>
        <p:nvGrpSpPr>
          <p:cNvPr id="3143" name=""/>
          <p:cNvGrpSpPr/>
          <p:nvPr/>
        </p:nvGrpSpPr>
        <p:grpSpPr>
          <a:xfrm rot="0">
            <a:off x="0" y="5353050"/>
            <a:ext cx="12192000" cy="2855595"/>
            <a:chOff x="0" y="1895474"/>
            <a:chExt cx="12192000" cy="2855595"/>
          </a:xfrm>
        </p:grpSpPr>
        <p:cxnSp>
          <p:nvCxnSpPr>
            <p:cNvPr id="3144" name=""/>
            <p:cNvCxnSpPr/>
            <p:nvPr/>
          </p:nvCxnSpPr>
          <p:spPr>
            <a:xfrm>
              <a:off x="0" y="1895474"/>
              <a:ext cx="12192000" cy="47625"/>
            </a:xfrm>
            <a:prstGeom prst="line">
              <a:avLst/>
            </a:prstGeom>
            <a:ln>
              <a:solidFill>
                <a:schemeClr val="l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5" name="TextBox 7"/>
            <p:cNvSpPr txBox="1"/>
            <p:nvPr/>
          </p:nvSpPr>
          <p:spPr>
            <a:xfrm>
              <a:off x="1425526" y="2194398"/>
              <a:ext cx="1571039" cy="3944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예정 프로젝트</a:t>
              </a:r>
  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46" name=""/>
            <p:cNvSpPr/>
            <p:nvPr/>
          </p:nvSpPr>
          <p:spPr>
            <a:xfrm>
              <a:off x="1649730" y="2908300"/>
              <a:ext cx="2880360" cy="1440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47" name=""/>
            <p:cNvSpPr/>
            <p:nvPr/>
          </p:nvSpPr>
          <p:spPr>
            <a:xfrm>
              <a:off x="4655820" y="2908300"/>
              <a:ext cx="2880360" cy="1440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48" name=""/>
            <p:cNvSpPr/>
            <p:nvPr/>
          </p:nvSpPr>
          <p:spPr>
            <a:xfrm>
              <a:off x="7661910" y="2908300"/>
              <a:ext cx="2880360" cy="1440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49" name="TextBox 7"/>
            <p:cNvSpPr txBox="1"/>
            <p:nvPr/>
          </p:nvSpPr>
          <p:spPr>
            <a:xfrm>
              <a:off x="1243493" y="3430613"/>
              <a:ext cx="346547" cy="395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&lt;</a:t>
              </a:r>
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50" name="TextBox 7"/>
            <p:cNvSpPr txBox="1"/>
            <p:nvPr/>
          </p:nvSpPr>
          <p:spPr>
            <a:xfrm>
              <a:off x="10603394" y="3430613"/>
              <a:ext cx="337021" cy="395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&gt;</a:t>
              </a:r>
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51" name="TextBox 7"/>
            <p:cNvSpPr txBox="1"/>
            <p:nvPr/>
          </p:nvSpPr>
          <p:spPr>
            <a:xfrm>
              <a:off x="1675896" y="4431416"/>
              <a:ext cx="2803847" cy="3196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[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웹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]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 블라블라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52" name="TextBox 7"/>
            <p:cNvSpPr txBox="1"/>
            <p:nvPr/>
          </p:nvSpPr>
          <p:spPr>
            <a:xfrm>
              <a:off x="4708928" y="4431416"/>
              <a:ext cx="2750844" cy="3196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[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웹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]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 블라블라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53" name="TextBox 7"/>
            <p:cNvSpPr txBox="1"/>
            <p:nvPr/>
          </p:nvSpPr>
          <p:spPr>
            <a:xfrm>
              <a:off x="7744680" y="4431416"/>
              <a:ext cx="2750846" cy="3196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[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웹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]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 블라블라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3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</p:grpSp>
      <p:grpSp>
        <p:nvGrpSpPr>
          <p:cNvPr id="3154" name=""/>
          <p:cNvGrpSpPr/>
          <p:nvPr/>
        </p:nvGrpSpPr>
        <p:grpSpPr>
          <a:xfrm rot="0">
            <a:off x="0" y="8810625"/>
            <a:ext cx="12192000" cy="2855596"/>
            <a:chOff x="0" y="1895474"/>
            <a:chExt cx="12192000" cy="2855596"/>
          </a:xfrm>
        </p:grpSpPr>
        <p:cxnSp>
          <p:nvCxnSpPr>
            <p:cNvPr id="3155" name=""/>
            <p:cNvCxnSpPr/>
            <p:nvPr/>
          </p:nvCxnSpPr>
          <p:spPr>
            <a:xfrm>
              <a:off x="0" y="1895474"/>
              <a:ext cx="12192000" cy="47625"/>
            </a:xfrm>
            <a:prstGeom prst="line">
              <a:avLst/>
            </a:prstGeom>
            <a:ln>
              <a:solidFill>
                <a:schemeClr val="l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6" name="TextBox 7"/>
            <p:cNvSpPr txBox="1"/>
            <p:nvPr/>
          </p:nvSpPr>
          <p:spPr>
            <a:xfrm>
              <a:off x="1425526" y="2194396"/>
              <a:ext cx="1790114" cy="3944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종료된 프로젝트</a:t>
              </a:r>
  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57" name=""/>
            <p:cNvSpPr/>
            <p:nvPr/>
          </p:nvSpPr>
          <p:spPr>
            <a:xfrm>
              <a:off x="1649730" y="2908300"/>
              <a:ext cx="2880360" cy="1440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58" name=""/>
            <p:cNvSpPr/>
            <p:nvPr/>
          </p:nvSpPr>
          <p:spPr>
            <a:xfrm>
              <a:off x="4655820" y="2908300"/>
              <a:ext cx="2880360" cy="1440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59" name=""/>
            <p:cNvSpPr/>
            <p:nvPr/>
          </p:nvSpPr>
          <p:spPr>
            <a:xfrm>
              <a:off x="7661910" y="2908300"/>
              <a:ext cx="2880360" cy="1440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60" name="TextBox 7"/>
            <p:cNvSpPr txBox="1"/>
            <p:nvPr/>
          </p:nvSpPr>
          <p:spPr>
            <a:xfrm>
              <a:off x="1243493" y="3430613"/>
              <a:ext cx="346547" cy="395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&lt;</a:t>
              </a:r>
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61" name="TextBox 7"/>
            <p:cNvSpPr txBox="1"/>
            <p:nvPr/>
          </p:nvSpPr>
          <p:spPr>
            <a:xfrm>
              <a:off x="10603394" y="3430613"/>
              <a:ext cx="337021" cy="395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&gt;</a:t>
              </a:r>
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62" name="TextBox 7"/>
            <p:cNvSpPr txBox="1"/>
            <p:nvPr/>
          </p:nvSpPr>
          <p:spPr>
            <a:xfrm>
              <a:off x="1675896" y="4431415"/>
              <a:ext cx="2803847" cy="319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[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웹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]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 블라블라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63" name="TextBox 7"/>
            <p:cNvSpPr txBox="1"/>
            <p:nvPr/>
          </p:nvSpPr>
          <p:spPr>
            <a:xfrm>
              <a:off x="4708928" y="4431415"/>
              <a:ext cx="2750844" cy="319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[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웹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]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 블라블라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64" name="TextBox 7"/>
            <p:cNvSpPr txBox="1"/>
            <p:nvPr/>
          </p:nvSpPr>
          <p:spPr>
            <a:xfrm>
              <a:off x="7744680" y="4431415"/>
              <a:ext cx="2750846" cy="319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[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웹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]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 블라블라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3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</p:grpSp>
      <p:cxnSp>
        <p:nvCxnSpPr>
          <p:cNvPr id="3166" name=""/>
          <p:cNvCxnSpPr/>
          <p:nvPr/>
        </p:nvCxnSpPr>
        <p:spPr>
          <a:xfrm>
            <a:off x="0" y="12536258"/>
            <a:ext cx="12192000" cy="47625"/>
          </a:xfrm>
          <a:prstGeom prst="line">
            <a:avLst/>
          </a:prstGeom>
          <a:noFill/>
          <a:ln w="635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</p:spPr>
      </p:cxnSp>
      <p:cxnSp>
        <p:nvCxnSpPr>
          <p:cNvPr id="3174" name=""/>
          <p:cNvCxnSpPr/>
          <p:nvPr/>
        </p:nvCxnSpPr>
        <p:spPr>
          <a:xfrm>
            <a:off x="0" y="16208375"/>
            <a:ext cx="12192000" cy="47625"/>
          </a:xfrm>
          <a:prstGeom prst="line">
            <a:avLst/>
          </a:prstGeom>
          <a:noFill/>
          <a:ln w="635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</p:spPr>
      </p:cxnSp>
      <p:sp>
        <p:nvSpPr>
          <p:cNvPr id="3175" name=""/>
          <p:cNvSpPr txBox="1"/>
          <p:nvPr/>
        </p:nvSpPr>
        <p:spPr>
          <a:xfrm>
            <a:off x="4762499" y="14676674"/>
            <a:ext cx="6096000" cy="100427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_ac Bold"/>
                <a:ea typeface="나눔스퀘어_ac Bold"/>
              </a:rPr>
              <a:t>36729 경북 안동시 경동로 1375 (송천동) 국립안동대학교 공대1호관 401호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_ac Bold"/>
              <a:ea typeface="나눔스퀘어_ac Bold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_ac Bold"/>
                <a:ea typeface="나눔스퀘어_ac Bold"/>
              </a:rPr>
              <a:t>TEL 054-820-5480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_ac Bold"/>
              <a:ea typeface="나눔스퀘어_ac Bold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_ac Bold"/>
                <a:ea typeface="나눔스퀘어_ac Bold"/>
              </a:rPr>
              <a:t>Email : comkong@anu.ac.kr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_ac Bold"/>
              <a:ea typeface="나눔스퀘어_ac Bold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_ac Bold"/>
                <a:ea typeface="나눔스퀘어_ac Bold"/>
              </a:rPr>
              <a:t>Copyright ⓒ 국립안동대학교 컴퓨터공학과 OTLAB. All Rights Reserved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_ac Bold"/>
              <a:ea typeface="나눔스퀘어_ac Bold"/>
            </a:endParaRPr>
          </a:p>
        </p:txBody>
      </p:sp>
      <p:cxnSp>
        <p:nvCxnSpPr>
          <p:cNvPr id="3176" name=""/>
          <p:cNvCxnSpPr/>
          <p:nvPr/>
        </p:nvCxnSpPr>
        <p:spPr>
          <a:xfrm>
            <a:off x="0" y="14101621"/>
            <a:ext cx="12192000" cy="47625"/>
          </a:xfrm>
          <a:prstGeom prst="line">
            <a:avLst/>
          </a:prstGeom>
          <a:noFill/>
          <a:ln w="635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</p:spPr>
      </p:cxnSp>
      <p:pic>
        <p:nvPicPr>
          <p:cNvPr id="3177" name=""/>
          <p:cNvPicPr>
            <a:picLocks noChangeAspect="1"/>
          </p:cNvPicPr>
          <p:nvPr/>
        </p:nvPicPr>
        <p:blipFill rotWithShape="1">
          <a:blip r:embed="rId3"/>
          <a:srcRect l="17260" t="7240" r="16350" b="18620"/>
          <a:stretch>
            <a:fillRect/>
          </a:stretch>
        </p:blipFill>
        <p:spPr>
          <a:xfrm>
            <a:off x="1806576" y="14466895"/>
            <a:ext cx="2178049" cy="1423830"/>
          </a:xfrm>
          <a:prstGeom prst="rect">
            <a:avLst/>
          </a:prstGeom>
        </p:spPr>
      </p:pic>
      <p:sp>
        <p:nvSpPr>
          <p:cNvPr id="3091" name=""/>
          <p:cNvSpPr/>
          <p:nvPr/>
        </p:nvSpPr>
        <p:spPr>
          <a:xfrm>
            <a:off x="11049000" y="0"/>
            <a:ext cx="1143000" cy="1625600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092" name=""/>
          <p:cNvSpPr/>
          <p:nvPr/>
        </p:nvSpPr>
        <p:spPr>
          <a:xfrm>
            <a:off x="0" y="0"/>
            <a:ext cx="1143000" cy="162560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chemeClr val="lt1"/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3090" name=""/>
          <p:cNvPicPr>
            <a:picLocks noChangeAspect="1"/>
          </p:cNvPicPr>
          <p:nvPr/>
        </p:nvPicPr>
        <p:blipFill rotWithShape="1">
          <a:blip r:embed="rId4"/>
          <a:srcRect b="88060"/>
          <a:stretch>
            <a:fillRect/>
          </a:stretch>
        </p:blipFill>
        <p:spPr>
          <a:xfrm>
            <a:off x="0" y="0"/>
            <a:ext cx="12192000" cy="853880"/>
          </a:xfrm>
          <a:prstGeom prst="rect">
            <a:avLst/>
          </a:prstGeom>
        </p:spPr>
      </p:pic>
      <p:sp>
        <p:nvSpPr>
          <p:cNvPr id="3178" name="TextBox 7"/>
          <p:cNvSpPr txBox="1"/>
          <p:nvPr/>
        </p:nvSpPr>
        <p:spPr>
          <a:xfrm>
            <a:off x="13069839" y="551342"/>
            <a:ext cx="1061452" cy="69929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초안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0" name=""/>
          <p:cNvGrpSpPr/>
          <p:nvPr/>
        </p:nvGrpSpPr>
        <p:grpSpPr>
          <a:xfrm rot="0">
            <a:off x="1189038" y="978536"/>
            <a:ext cx="9637076" cy="823995"/>
            <a:chOff x="1189038" y="956583"/>
            <a:chExt cx="9637076" cy="823995"/>
          </a:xfrm>
        </p:grpSpPr>
        <p:pic>
          <p:nvPicPr>
            <p:cNvPr id="3088" name=""/>
            <p:cNvPicPr>
              <a:picLocks noChangeAspect="1"/>
            </p:cNvPicPr>
            <p:nvPr/>
          </p:nvPicPr>
          <p:blipFill rotWithShape="1">
            <a:blip r:embed="rId2"/>
            <a:srcRect l="17260" t="7240" r="16350" b="18620"/>
            <a:stretch>
              <a:fillRect/>
            </a:stretch>
          </p:blipFill>
          <p:spPr>
            <a:xfrm>
              <a:off x="1189038" y="956583"/>
              <a:ext cx="1260475" cy="823995"/>
            </a:xfrm>
            <a:prstGeom prst="rect">
              <a:avLst/>
            </a:prstGeom>
          </p:spPr>
        </p:pic>
        <p:sp>
          <p:nvSpPr>
            <p:cNvPr id="3093" name="TextBox 5"/>
            <p:cNvSpPr txBox="1"/>
            <p:nvPr/>
          </p:nvSpPr>
          <p:spPr>
            <a:xfrm>
              <a:off x="3991416" y="1208872"/>
              <a:ext cx="843474" cy="3198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프로젝트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094" name="TextBox 6"/>
            <p:cNvSpPr txBox="1"/>
            <p:nvPr/>
          </p:nvSpPr>
          <p:spPr>
            <a:xfrm>
              <a:off x="2589224" y="1208872"/>
              <a:ext cx="1055041" cy="3198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연구실 소개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095" name="TextBox 7"/>
            <p:cNvSpPr txBox="1"/>
            <p:nvPr/>
          </p:nvSpPr>
          <p:spPr>
            <a:xfrm>
              <a:off x="5182041" y="1208872"/>
              <a:ext cx="1058993" cy="3198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자유 게시판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096" name="TextBox 9"/>
            <p:cNvSpPr txBox="1"/>
            <p:nvPr/>
          </p:nvSpPr>
          <p:spPr>
            <a:xfrm>
              <a:off x="6603681" y="1208872"/>
              <a:ext cx="845821" cy="3198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공지사항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097" name="TextBox 7"/>
            <p:cNvSpPr txBox="1"/>
            <p:nvPr/>
          </p:nvSpPr>
          <p:spPr>
            <a:xfrm>
              <a:off x="10147704" y="1208722"/>
              <a:ext cx="678411" cy="319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로그인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</p:grpSp>
      <p:cxnSp>
        <p:nvCxnSpPr>
          <p:cNvPr id="3099" name=""/>
          <p:cNvCxnSpPr/>
          <p:nvPr/>
        </p:nvCxnSpPr>
        <p:spPr>
          <a:xfrm>
            <a:off x="0" y="822324"/>
            <a:ext cx="12192000" cy="47625"/>
          </a:xfrm>
          <a:prstGeom prst="line">
            <a:avLst/>
          </a:prstGeom>
          <a:noFill/>
          <a:ln w="635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</p:spPr>
      </p:cxnSp>
      <p:grpSp>
        <p:nvGrpSpPr>
          <p:cNvPr id="3142" name=""/>
          <p:cNvGrpSpPr/>
          <p:nvPr/>
        </p:nvGrpSpPr>
        <p:grpSpPr>
          <a:xfrm rot="0">
            <a:off x="0" y="2857499"/>
            <a:ext cx="12192000" cy="2855595"/>
            <a:chOff x="0" y="1895474"/>
            <a:chExt cx="12192000" cy="2855595"/>
          </a:xfrm>
        </p:grpSpPr>
        <p:cxnSp>
          <p:nvCxnSpPr>
            <p:cNvPr id="3098" name=""/>
            <p:cNvCxnSpPr/>
            <p:nvPr/>
          </p:nvCxnSpPr>
          <p:spPr>
            <a:xfrm>
              <a:off x="0" y="1895474"/>
              <a:ext cx="12192000" cy="47625"/>
            </a:xfrm>
            <a:prstGeom prst="line">
              <a:avLst/>
            </a:prstGeom>
            <a:ln>
              <a:solidFill>
                <a:schemeClr val="l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2" name="TextBox 7"/>
            <p:cNvSpPr txBox="1"/>
            <p:nvPr/>
          </p:nvSpPr>
          <p:spPr>
            <a:xfrm>
              <a:off x="1425526" y="2194401"/>
              <a:ext cx="2009189" cy="394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진행중인 프로젝트</a:t>
              </a:r>
  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03" name=""/>
            <p:cNvSpPr/>
            <p:nvPr/>
          </p:nvSpPr>
          <p:spPr>
            <a:xfrm>
              <a:off x="1649730" y="2908300"/>
              <a:ext cx="2880360" cy="1440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04" name=""/>
            <p:cNvSpPr/>
            <p:nvPr/>
          </p:nvSpPr>
          <p:spPr>
            <a:xfrm>
              <a:off x="4655820" y="2908300"/>
              <a:ext cx="2880360" cy="1440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05" name=""/>
            <p:cNvSpPr/>
            <p:nvPr/>
          </p:nvSpPr>
          <p:spPr>
            <a:xfrm>
              <a:off x="7661910" y="2908300"/>
              <a:ext cx="2880360" cy="1440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07" name="TextBox 7"/>
            <p:cNvSpPr txBox="1"/>
            <p:nvPr/>
          </p:nvSpPr>
          <p:spPr>
            <a:xfrm>
              <a:off x="1243493" y="3430613"/>
              <a:ext cx="346547" cy="395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&lt;</a:t>
              </a:r>
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08" name="TextBox 7"/>
            <p:cNvSpPr txBox="1"/>
            <p:nvPr/>
          </p:nvSpPr>
          <p:spPr>
            <a:xfrm>
              <a:off x="10603394" y="3430613"/>
              <a:ext cx="337021" cy="395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&gt;</a:t>
              </a:r>
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09" name="TextBox 7"/>
            <p:cNvSpPr txBox="1"/>
            <p:nvPr/>
          </p:nvSpPr>
          <p:spPr>
            <a:xfrm>
              <a:off x="1675896" y="4431416"/>
              <a:ext cx="2803847" cy="3196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[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웹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]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 블라블라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10" name="TextBox 7"/>
            <p:cNvSpPr txBox="1"/>
            <p:nvPr/>
          </p:nvSpPr>
          <p:spPr>
            <a:xfrm>
              <a:off x="4708928" y="4431416"/>
              <a:ext cx="2750844" cy="3196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[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웹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]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 블라블라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11" name="TextBox 7"/>
            <p:cNvSpPr txBox="1"/>
            <p:nvPr/>
          </p:nvSpPr>
          <p:spPr>
            <a:xfrm>
              <a:off x="7744680" y="4431416"/>
              <a:ext cx="2750846" cy="3196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[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웹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]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 블라블라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3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</p:grpSp>
      <p:grpSp>
        <p:nvGrpSpPr>
          <p:cNvPr id="3143" name=""/>
          <p:cNvGrpSpPr/>
          <p:nvPr/>
        </p:nvGrpSpPr>
        <p:grpSpPr>
          <a:xfrm rot="0">
            <a:off x="0" y="6315075"/>
            <a:ext cx="12192000" cy="2855595"/>
            <a:chOff x="0" y="1895474"/>
            <a:chExt cx="12192000" cy="2855595"/>
          </a:xfrm>
        </p:grpSpPr>
        <p:cxnSp>
          <p:nvCxnSpPr>
            <p:cNvPr id="3144" name=""/>
            <p:cNvCxnSpPr/>
            <p:nvPr/>
          </p:nvCxnSpPr>
          <p:spPr>
            <a:xfrm>
              <a:off x="0" y="1895474"/>
              <a:ext cx="12192000" cy="47625"/>
            </a:xfrm>
            <a:prstGeom prst="line">
              <a:avLst/>
            </a:prstGeom>
            <a:ln>
              <a:solidFill>
                <a:schemeClr val="l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5" name="TextBox 7"/>
            <p:cNvSpPr txBox="1"/>
            <p:nvPr/>
          </p:nvSpPr>
          <p:spPr>
            <a:xfrm>
              <a:off x="1425526" y="2194398"/>
              <a:ext cx="1571039" cy="3944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예정 프로젝트</a:t>
              </a:r>
  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46" name=""/>
            <p:cNvSpPr/>
            <p:nvPr/>
          </p:nvSpPr>
          <p:spPr>
            <a:xfrm>
              <a:off x="1649730" y="2908300"/>
              <a:ext cx="2880360" cy="1440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47" name=""/>
            <p:cNvSpPr/>
            <p:nvPr/>
          </p:nvSpPr>
          <p:spPr>
            <a:xfrm>
              <a:off x="4655820" y="2908300"/>
              <a:ext cx="2880360" cy="1440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48" name=""/>
            <p:cNvSpPr/>
            <p:nvPr/>
          </p:nvSpPr>
          <p:spPr>
            <a:xfrm>
              <a:off x="7661910" y="2908300"/>
              <a:ext cx="2880360" cy="1440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49" name="TextBox 7"/>
            <p:cNvSpPr txBox="1"/>
            <p:nvPr/>
          </p:nvSpPr>
          <p:spPr>
            <a:xfrm>
              <a:off x="1243493" y="3430613"/>
              <a:ext cx="346547" cy="395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&lt;</a:t>
              </a:r>
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50" name="TextBox 7"/>
            <p:cNvSpPr txBox="1"/>
            <p:nvPr/>
          </p:nvSpPr>
          <p:spPr>
            <a:xfrm>
              <a:off x="10603394" y="3430613"/>
              <a:ext cx="337021" cy="395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&gt;</a:t>
              </a:r>
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51" name="TextBox 7"/>
            <p:cNvSpPr txBox="1"/>
            <p:nvPr/>
          </p:nvSpPr>
          <p:spPr>
            <a:xfrm>
              <a:off x="1675896" y="4431416"/>
              <a:ext cx="2803847" cy="3196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[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웹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]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 블라블라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52" name="TextBox 7"/>
            <p:cNvSpPr txBox="1"/>
            <p:nvPr/>
          </p:nvSpPr>
          <p:spPr>
            <a:xfrm>
              <a:off x="4708928" y="4431416"/>
              <a:ext cx="2750844" cy="3196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[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웹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]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 블라블라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53" name="TextBox 7"/>
            <p:cNvSpPr txBox="1"/>
            <p:nvPr/>
          </p:nvSpPr>
          <p:spPr>
            <a:xfrm>
              <a:off x="7744680" y="4431416"/>
              <a:ext cx="2750846" cy="3196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[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웹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]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 블라블라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3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</p:grpSp>
      <p:grpSp>
        <p:nvGrpSpPr>
          <p:cNvPr id="3154" name=""/>
          <p:cNvGrpSpPr/>
          <p:nvPr/>
        </p:nvGrpSpPr>
        <p:grpSpPr>
          <a:xfrm rot="0">
            <a:off x="0" y="9772650"/>
            <a:ext cx="12192000" cy="2855596"/>
            <a:chOff x="0" y="1895474"/>
            <a:chExt cx="12192000" cy="2855596"/>
          </a:xfrm>
        </p:grpSpPr>
        <p:cxnSp>
          <p:nvCxnSpPr>
            <p:cNvPr id="3155" name=""/>
            <p:cNvCxnSpPr/>
            <p:nvPr/>
          </p:nvCxnSpPr>
          <p:spPr>
            <a:xfrm>
              <a:off x="0" y="1895474"/>
              <a:ext cx="12192000" cy="47625"/>
            </a:xfrm>
            <a:prstGeom prst="line">
              <a:avLst/>
            </a:prstGeom>
            <a:ln>
              <a:solidFill>
                <a:schemeClr val="l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6" name="TextBox 7"/>
            <p:cNvSpPr txBox="1"/>
            <p:nvPr/>
          </p:nvSpPr>
          <p:spPr>
            <a:xfrm>
              <a:off x="1425526" y="2194396"/>
              <a:ext cx="1790114" cy="3944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종료된 프로젝트</a:t>
              </a:r>
  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57" name=""/>
            <p:cNvSpPr/>
            <p:nvPr/>
          </p:nvSpPr>
          <p:spPr>
            <a:xfrm>
              <a:off x="1649730" y="2908300"/>
              <a:ext cx="2880360" cy="1440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58" name=""/>
            <p:cNvSpPr/>
            <p:nvPr/>
          </p:nvSpPr>
          <p:spPr>
            <a:xfrm>
              <a:off x="4655820" y="2908300"/>
              <a:ext cx="2880360" cy="1440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59" name=""/>
            <p:cNvSpPr/>
            <p:nvPr/>
          </p:nvSpPr>
          <p:spPr>
            <a:xfrm>
              <a:off x="7661910" y="2908300"/>
              <a:ext cx="2880360" cy="1440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60" name="TextBox 7"/>
            <p:cNvSpPr txBox="1"/>
            <p:nvPr/>
          </p:nvSpPr>
          <p:spPr>
            <a:xfrm>
              <a:off x="1243493" y="3430613"/>
              <a:ext cx="346547" cy="395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&lt;</a:t>
              </a:r>
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61" name="TextBox 7"/>
            <p:cNvSpPr txBox="1"/>
            <p:nvPr/>
          </p:nvSpPr>
          <p:spPr>
            <a:xfrm>
              <a:off x="10603394" y="3430613"/>
              <a:ext cx="337021" cy="395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&gt;</a:t>
              </a:r>
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62" name="TextBox 7"/>
            <p:cNvSpPr txBox="1"/>
            <p:nvPr/>
          </p:nvSpPr>
          <p:spPr>
            <a:xfrm>
              <a:off x="1675896" y="4431415"/>
              <a:ext cx="2803847" cy="319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[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웹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]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 블라블라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63" name="TextBox 7"/>
            <p:cNvSpPr txBox="1"/>
            <p:nvPr/>
          </p:nvSpPr>
          <p:spPr>
            <a:xfrm>
              <a:off x="4708928" y="4431415"/>
              <a:ext cx="2750844" cy="319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[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웹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]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 블라블라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64" name="TextBox 7"/>
            <p:cNvSpPr txBox="1"/>
            <p:nvPr/>
          </p:nvSpPr>
          <p:spPr>
            <a:xfrm>
              <a:off x="7744680" y="4431415"/>
              <a:ext cx="2750846" cy="319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[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웹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]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 블라블라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3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</p:grpSp>
      <p:cxnSp>
        <p:nvCxnSpPr>
          <p:cNvPr id="3166" name=""/>
          <p:cNvCxnSpPr/>
          <p:nvPr/>
        </p:nvCxnSpPr>
        <p:spPr>
          <a:xfrm>
            <a:off x="0" y="1911119"/>
            <a:ext cx="12192000" cy="47625"/>
          </a:xfrm>
          <a:prstGeom prst="line">
            <a:avLst/>
          </a:prstGeom>
          <a:noFill/>
          <a:ln w="635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</p:spPr>
      </p:cxnSp>
      <p:sp>
        <p:nvSpPr>
          <p:cNvPr id="3091" name=""/>
          <p:cNvSpPr/>
          <p:nvPr/>
        </p:nvSpPr>
        <p:spPr>
          <a:xfrm>
            <a:off x="11049000" y="0"/>
            <a:ext cx="1143000" cy="1625600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092" name=""/>
          <p:cNvSpPr/>
          <p:nvPr/>
        </p:nvSpPr>
        <p:spPr>
          <a:xfrm>
            <a:off x="0" y="0"/>
            <a:ext cx="1143000" cy="162560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chemeClr val="lt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3090" name=""/>
          <p:cNvPicPr>
            <a:picLocks noChangeAspect="1"/>
          </p:cNvPicPr>
          <p:nvPr/>
        </p:nvPicPr>
        <p:blipFill rotWithShape="1">
          <a:blip r:embed="rId3"/>
          <a:srcRect b="88060"/>
          <a:stretch>
            <a:fillRect/>
          </a:stretch>
        </p:blipFill>
        <p:spPr>
          <a:xfrm>
            <a:off x="0" y="0"/>
            <a:ext cx="12192000" cy="853880"/>
          </a:xfrm>
          <a:prstGeom prst="rect">
            <a:avLst/>
          </a:prstGeom>
        </p:spPr>
      </p:pic>
      <p:grpSp>
        <p:nvGrpSpPr>
          <p:cNvPr id="3181" name=""/>
          <p:cNvGrpSpPr/>
          <p:nvPr/>
        </p:nvGrpSpPr>
        <p:grpSpPr>
          <a:xfrm rot="0">
            <a:off x="1649730" y="2259409"/>
            <a:ext cx="8892540" cy="381000"/>
            <a:chOff x="1649730" y="2869009"/>
            <a:chExt cx="8892540" cy="381000"/>
          </a:xfrm>
        </p:grpSpPr>
        <p:sp>
          <p:nvSpPr>
            <p:cNvPr id="3174" name=""/>
            <p:cNvSpPr/>
            <p:nvPr/>
          </p:nvSpPr>
          <p:spPr>
            <a:xfrm>
              <a:off x="9030176" y="2869009"/>
              <a:ext cx="1512094" cy="38100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2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algn="ctr">
                <a:defRPr/>
              </a:pPr>
              <a:r>
                <a:rPr lang="ko-KR" altLang="en-US" sz="1500" b="1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프로젝트 추가</a:t>
              </a:r>
              <a:endParaRPr lang="ko-KR" altLang="en-US" sz="1500" b="1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76" name=""/>
            <p:cNvSpPr/>
            <p:nvPr/>
          </p:nvSpPr>
          <p:spPr>
            <a:xfrm>
              <a:off x="1649730" y="2869009"/>
              <a:ext cx="6388895" cy="381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e7e6e6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_ac Bold"/>
                  <a:ea typeface="나눔스퀘어_ac Bold"/>
                </a:rPr>
                <a:t>  입력하세요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_ac Bold"/>
                  <a:ea typeface="나눔스퀘어_ac Bold"/>
                </a:rPr>
                <a:t>.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77" name=""/>
            <p:cNvSpPr/>
            <p:nvPr/>
          </p:nvSpPr>
          <p:spPr>
            <a:xfrm>
              <a:off x="8199835" y="2869009"/>
              <a:ext cx="669130" cy="381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e7e6e6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검색</a:t>
              </a:r>
              <a:endPara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</p:grpSp>
      <p:sp>
        <p:nvSpPr>
          <p:cNvPr id="3182" name="TextBox 7"/>
          <p:cNvSpPr txBox="1"/>
          <p:nvPr/>
        </p:nvSpPr>
        <p:spPr>
          <a:xfrm>
            <a:off x="13069839" y="551341"/>
            <a:ext cx="7166976" cy="4352128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프로젝트 게시판 페이지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 Bold"/>
              <a:ea typeface="나눔스퀘어_ac Bold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 Bold"/>
              <a:ea typeface="나눔스퀘어_ac Bold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회원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 Bold"/>
              <a:ea typeface="나눔스퀘어_ac Bold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-&gt; </a:t>
            </a: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내 페이지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 프로젝트 추가 버튼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 Bold"/>
              <a:ea typeface="나눔스퀘어_ac Bold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 Bold"/>
              <a:ea typeface="나눔스퀘어_ac Bold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비회원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 Bold"/>
              <a:ea typeface="나눔스퀘어_ac Bold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 로그인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 프로젝트 추가 버튼 숨김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 Bold"/>
              <a:ea typeface="나눔스퀘어_ac Bold"/>
            </a:endParaRPr>
          </a:p>
        </p:txBody>
      </p:sp>
      <p:cxnSp>
        <p:nvCxnSpPr>
          <p:cNvPr id="3183" name=""/>
          <p:cNvCxnSpPr/>
          <p:nvPr/>
        </p:nvCxnSpPr>
        <p:spPr>
          <a:xfrm>
            <a:off x="0" y="16208375"/>
            <a:ext cx="12192000" cy="47625"/>
          </a:xfrm>
          <a:prstGeom prst="line">
            <a:avLst/>
          </a:prstGeom>
          <a:noFill/>
          <a:ln w="635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</p:spPr>
      </p:cxnSp>
      <p:sp>
        <p:nvSpPr>
          <p:cNvPr id="3184" name=""/>
          <p:cNvSpPr txBox="1"/>
          <p:nvPr/>
        </p:nvSpPr>
        <p:spPr>
          <a:xfrm>
            <a:off x="4762499" y="14676674"/>
            <a:ext cx="6096000" cy="100427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_ac Bold"/>
                <a:ea typeface="나눔스퀘어_ac Bold"/>
              </a:rPr>
              <a:t>36729 경북 안동시 경동로 1375 (송천동) 국립안동대학교 공대1호관 401호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_ac Bold"/>
              <a:ea typeface="나눔스퀘어_ac Bold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_ac Bold"/>
                <a:ea typeface="나눔스퀘어_ac Bold"/>
              </a:rPr>
              <a:t>TEL 054-820-5480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_ac Bold"/>
              <a:ea typeface="나눔스퀘어_ac Bold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_ac Bold"/>
                <a:ea typeface="나눔스퀘어_ac Bold"/>
              </a:rPr>
              <a:t>Email : comkong@anu.ac.kr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_ac Bold"/>
              <a:ea typeface="나눔스퀘어_ac Bold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_ac Bold"/>
                <a:ea typeface="나눔스퀘어_ac Bold"/>
              </a:rPr>
              <a:t>Copyright ⓒ 국립안동대학교 컴퓨터공학과 OTLAB. All Rights Reserved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_ac Bold"/>
              <a:ea typeface="나눔스퀘어_ac Bold"/>
            </a:endParaRPr>
          </a:p>
        </p:txBody>
      </p:sp>
      <p:cxnSp>
        <p:nvCxnSpPr>
          <p:cNvPr id="3185" name=""/>
          <p:cNvCxnSpPr/>
          <p:nvPr/>
        </p:nvCxnSpPr>
        <p:spPr>
          <a:xfrm>
            <a:off x="0" y="14101621"/>
            <a:ext cx="12192000" cy="47625"/>
          </a:xfrm>
          <a:prstGeom prst="line">
            <a:avLst/>
          </a:prstGeom>
          <a:noFill/>
          <a:ln w="635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</p:spPr>
      </p:cxnSp>
      <p:pic>
        <p:nvPicPr>
          <p:cNvPr id="3186" name=""/>
          <p:cNvPicPr>
            <a:picLocks noChangeAspect="1"/>
          </p:cNvPicPr>
          <p:nvPr/>
        </p:nvPicPr>
        <p:blipFill rotWithShape="1">
          <a:blip r:embed="rId4"/>
          <a:srcRect l="17260" t="7240" r="16350" b="18620"/>
          <a:stretch>
            <a:fillRect/>
          </a:stretch>
        </p:blipFill>
        <p:spPr>
          <a:xfrm>
            <a:off x="1806576" y="14466895"/>
            <a:ext cx="2178049" cy="1423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0" name=""/>
          <p:cNvGrpSpPr/>
          <p:nvPr/>
        </p:nvGrpSpPr>
        <p:grpSpPr>
          <a:xfrm rot="0">
            <a:off x="1189038" y="978536"/>
            <a:ext cx="9637076" cy="823995"/>
            <a:chOff x="1189038" y="956583"/>
            <a:chExt cx="9637076" cy="823995"/>
          </a:xfrm>
        </p:grpSpPr>
        <p:pic>
          <p:nvPicPr>
            <p:cNvPr id="3088" name=""/>
            <p:cNvPicPr>
              <a:picLocks noChangeAspect="1"/>
            </p:cNvPicPr>
            <p:nvPr/>
          </p:nvPicPr>
          <p:blipFill rotWithShape="1">
            <a:blip r:embed="rId2"/>
            <a:srcRect l="17260" t="7240" r="16350" b="18620"/>
            <a:stretch>
              <a:fillRect/>
            </a:stretch>
          </p:blipFill>
          <p:spPr>
            <a:xfrm>
              <a:off x="1189038" y="956583"/>
              <a:ext cx="1260475" cy="823995"/>
            </a:xfrm>
            <a:prstGeom prst="rect">
              <a:avLst/>
            </a:prstGeom>
          </p:spPr>
        </p:pic>
        <p:sp>
          <p:nvSpPr>
            <p:cNvPr id="3093" name="TextBox 5"/>
            <p:cNvSpPr txBox="1"/>
            <p:nvPr/>
          </p:nvSpPr>
          <p:spPr>
            <a:xfrm>
              <a:off x="3991416" y="1208872"/>
              <a:ext cx="843474" cy="3198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프로젝트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094" name="TextBox 6"/>
            <p:cNvSpPr txBox="1"/>
            <p:nvPr/>
          </p:nvSpPr>
          <p:spPr>
            <a:xfrm>
              <a:off x="2589224" y="1208872"/>
              <a:ext cx="1055041" cy="3198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연구실 소개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095" name="TextBox 7"/>
            <p:cNvSpPr txBox="1"/>
            <p:nvPr/>
          </p:nvSpPr>
          <p:spPr>
            <a:xfrm>
              <a:off x="5182041" y="1208872"/>
              <a:ext cx="1058993" cy="3198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자유 게시판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096" name="TextBox 9"/>
            <p:cNvSpPr txBox="1"/>
            <p:nvPr/>
          </p:nvSpPr>
          <p:spPr>
            <a:xfrm>
              <a:off x="6603681" y="1208872"/>
              <a:ext cx="845821" cy="3198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공지사항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097" name="TextBox 7"/>
            <p:cNvSpPr txBox="1"/>
            <p:nvPr/>
          </p:nvSpPr>
          <p:spPr>
            <a:xfrm>
              <a:off x="10147704" y="1208722"/>
              <a:ext cx="678411" cy="319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로그인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</p:grpSp>
      <p:cxnSp>
        <p:nvCxnSpPr>
          <p:cNvPr id="3099" name=""/>
          <p:cNvCxnSpPr/>
          <p:nvPr/>
        </p:nvCxnSpPr>
        <p:spPr>
          <a:xfrm>
            <a:off x="0" y="822324"/>
            <a:ext cx="12192000" cy="47625"/>
          </a:xfrm>
          <a:prstGeom prst="line">
            <a:avLst/>
          </a:prstGeom>
          <a:noFill/>
          <a:ln w="635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</p:spPr>
      </p:cxnSp>
      <p:cxnSp>
        <p:nvCxnSpPr>
          <p:cNvPr id="3166" name=""/>
          <p:cNvCxnSpPr/>
          <p:nvPr/>
        </p:nvCxnSpPr>
        <p:spPr>
          <a:xfrm>
            <a:off x="0" y="1911119"/>
            <a:ext cx="12192000" cy="47625"/>
          </a:xfrm>
          <a:prstGeom prst="line">
            <a:avLst/>
          </a:prstGeom>
          <a:noFill/>
          <a:ln w="635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</p:spPr>
      </p:cxnSp>
      <p:cxnSp>
        <p:nvCxnSpPr>
          <p:cNvPr id="3167" name=""/>
          <p:cNvCxnSpPr/>
          <p:nvPr/>
        </p:nvCxnSpPr>
        <p:spPr>
          <a:xfrm>
            <a:off x="0" y="16208375"/>
            <a:ext cx="12192000" cy="47625"/>
          </a:xfrm>
          <a:prstGeom prst="line">
            <a:avLst/>
          </a:prstGeom>
          <a:noFill/>
          <a:ln w="635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</p:spPr>
      </p:cxnSp>
      <p:sp>
        <p:nvSpPr>
          <p:cNvPr id="3168" name=""/>
          <p:cNvSpPr txBox="1"/>
          <p:nvPr/>
        </p:nvSpPr>
        <p:spPr>
          <a:xfrm>
            <a:off x="4762499" y="14676674"/>
            <a:ext cx="6096000" cy="100427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_ac Bold"/>
                <a:ea typeface="나눔스퀘어_ac Bold"/>
              </a:rPr>
              <a:t>36729 경북 안동시 경동로 1375 (송천동) 국립안동대학교 공대1호관 401호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_ac Bold"/>
              <a:ea typeface="나눔스퀘어_ac Bold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_ac Bold"/>
                <a:ea typeface="나눔스퀘어_ac Bold"/>
              </a:rPr>
              <a:t>TEL 054-820-5480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_ac Bold"/>
              <a:ea typeface="나눔스퀘어_ac Bold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_ac Bold"/>
                <a:ea typeface="나눔스퀘어_ac Bold"/>
              </a:rPr>
              <a:t>Email : comkong@anu.ac.kr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_ac Bold"/>
              <a:ea typeface="나눔스퀘어_ac Bold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_ac Bold"/>
                <a:ea typeface="나눔스퀘어_ac Bold"/>
              </a:rPr>
              <a:t>Copyright ⓒ 국립안동대학교 컴퓨터공학과 OTLAB. All Rights Reserved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_ac Bold"/>
              <a:ea typeface="나눔스퀘어_ac Bold"/>
            </a:endParaRPr>
          </a:p>
        </p:txBody>
      </p:sp>
      <p:cxnSp>
        <p:nvCxnSpPr>
          <p:cNvPr id="3170" name=""/>
          <p:cNvCxnSpPr/>
          <p:nvPr/>
        </p:nvCxnSpPr>
        <p:spPr>
          <a:xfrm>
            <a:off x="0" y="14101621"/>
            <a:ext cx="12192000" cy="47625"/>
          </a:xfrm>
          <a:prstGeom prst="line">
            <a:avLst/>
          </a:prstGeom>
          <a:noFill/>
          <a:ln w="635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</p:spPr>
      </p:cxnSp>
      <p:pic>
        <p:nvPicPr>
          <p:cNvPr id="3172" name=""/>
          <p:cNvPicPr>
            <a:picLocks noChangeAspect="1"/>
          </p:cNvPicPr>
          <p:nvPr/>
        </p:nvPicPr>
        <p:blipFill rotWithShape="1">
          <a:blip r:embed="rId3"/>
          <a:srcRect l="17260" t="7240" r="16350" b="18620"/>
          <a:stretch>
            <a:fillRect/>
          </a:stretch>
        </p:blipFill>
        <p:spPr>
          <a:xfrm>
            <a:off x="1806576" y="14466895"/>
            <a:ext cx="2178049" cy="1423830"/>
          </a:xfrm>
          <a:prstGeom prst="rect">
            <a:avLst/>
          </a:prstGeom>
        </p:spPr>
      </p:pic>
      <p:sp>
        <p:nvSpPr>
          <p:cNvPr id="3182" name="TextBox 7"/>
          <p:cNvSpPr txBox="1"/>
          <p:nvPr/>
        </p:nvSpPr>
        <p:spPr>
          <a:xfrm>
            <a:off x="13069839" y="551342"/>
            <a:ext cx="4366627" cy="69929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프로젝트 작성 페이지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3186" name="TextBox 7"/>
          <p:cNvSpPr txBox="1"/>
          <p:nvPr/>
        </p:nvSpPr>
        <p:spPr>
          <a:xfrm>
            <a:off x="1425526" y="2118684"/>
            <a:ext cx="2723564" cy="39449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프로젝트 게시물 작성하기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 Bold"/>
              <a:ea typeface="나눔스퀘어_ac Bold"/>
            </a:endParaRPr>
          </a:p>
        </p:txBody>
      </p:sp>
      <p:cxnSp>
        <p:nvCxnSpPr>
          <p:cNvPr id="3195" name=""/>
          <p:cNvCxnSpPr/>
          <p:nvPr/>
        </p:nvCxnSpPr>
        <p:spPr>
          <a:xfrm>
            <a:off x="0" y="2673119"/>
            <a:ext cx="12192000" cy="47625"/>
          </a:xfrm>
          <a:prstGeom prst="line">
            <a:avLst/>
          </a:prstGeom>
          <a:noFill/>
          <a:ln w="635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</p:spPr>
      </p:cxnSp>
      <p:grpSp>
        <p:nvGrpSpPr>
          <p:cNvPr id="3210" name=""/>
          <p:cNvGrpSpPr/>
          <p:nvPr/>
        </p:nvGrpSpPr>
        <p:grpSpPr>
          <a:xfrm rot="0">
            <a:off x="1411605" y="2926159"/>
            <a:ext cx="6388895" cy="381000"/>
            <a:chOff x="1411605" y="2926159"/>
            <a:chExt cx="6388895" cy="381000"/>
          </a:xfrm>
        </p:grpSpPr>
        <p:sp>
          <p:nvSpPr>
            <p:cNvPr id="3197" name=""/>
            <p:cNvSpPr/>
            <p:nvPr/>
          </p:nvSpPr>
          <p:spPr>
            <a:xfrm>
              <a:off x="1411605" y="2926159"/>
              <a:ext cx="6388895" cy="381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e7e6e6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_ac Bold"/>
                  <a:ea typeface="나눔스퀘어_ac Bold"/>
                </a:rPr>
                <a:t> 진행중인 프로젝트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199" name="TextBox 7"/>
            <p:cNvSpPr txBox="1"/>
            <p:nvPr/>
          </p:nvSpPr>
          <p:spPr>
            <a:xfrm rot="5400000">
              <a:off x="7439879" y="2956832"/>
              <a:ext cx="312446" cy="3196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&gt;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</p:grpSp>
      <p:sp>
        <p:nvSpPr>
          <p:cNvPr id="3202" name=""/>
          <p:cNvSpPr/>
          <p:nvPr/>
        </p:nvSpPr>
        <p:spPr>
          <a:xfrm>
            <a:off x="1420415" y="4639651"/>
            <a:ext cx="9351170" cy="3810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_ac Bold"/>
                <a:ea typeface="나눔스퀘어_ac Bold"/>
              </a:rPr>
              <a:t> 제목을 입력하세요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_ac Bold"/>
                <a:ea typeface="나눔스퀘어_ac Bold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3205" name=""/>
          <p:cNvSpPr/>
          <p:nvPr/>
        </p:nvSpPr>
        <p:spPr>
          <a:xfrm>
            <a:off x="7894321" y="2964393"/>
            <a:ext cx="2880360" cy="1440180"/>
          </a:xfrm>
          <a:prstGeom prst="rect">
            <a:avLst/>
          </a:prstGeom>
          <a:solidFill>
            <a:srgbClr val="e7e6e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3209" name=""/>
          <p:cNvGrpSpPr/>
          <p:nvPr/>
        </p:nvGrpSpPr>
        <p:grpSpPr>
          <a:xfrm rot="0">
            <a:off x="1411605" y="3539488"/>
            <a:ext cx="6388895" cy="867833"/>
            <a:chOff x="1411605" y="3465909"/>
            <a:chExt cx="6388895" cy="867833"/>
          </a:xfrm>
        </p:grpSpPr>
        <p:sp>
          <p:nvSpPr>
            <p:cNvPr id="3206" name=""/>
            <p:cNvSpPr/>
            <p:nvPr/>
          </p:nvSpPr>
          <p:spPr>
            <a:xfrm>
              <a:off x="1411605" y="3465909"/>
              <a:ext cx="6388895" cy="8678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e7e6e6">
                  <a:alpha val="100000"/>
                </a:srgbClr>
              </a:solidFill>
              <a:prstDash val="solid"/>
              <a:miter/>
            </a:ln>
          </p:spPr>
          <p:txBody>
            <a:bodyPr anchor="t" anchorCtr="0"/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_ac Bold"/>
                  <a:ea typeface="나눔스퀘어_ac Bold"/>
                </a:rPr>
                <a:t> 배경 사진을 입력하세요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_ac Bold"/>
                  <a:ea typeface="나눔스퀘어_ac Bold"/>
                </a:rPr>
                <a:t>.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_ac Bold"/>
                <a:ea typeface="나눔스퀘어_ac Bold"/>
              </a:endParaRPr>
            </a:p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207" name=""/>
            <p:cNvSpPr/>
            <p:nvPr/>
          </p:nvSpPr>
          <p:spPr>
            <a:xfrm>
              <a:off x="1528021" y="3920993"/>
              <a:ext cx="6156062" cy="2857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e7e6e6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208" name=""/>
            <p:cNvSpPr/>
            <p:nvPr/>
          </p:nvSpPr>
          <p:spPr>
            <a:xfrm>
              <a:off x="6692687" y="3920993"/>
              <a:ext cx="970228" cy="285750"/>
            </a:xfrm>
            <a:prstGeom prst="rect">
              <a:avLst/>
            </a:prstGeom>
            <a:solidFill>
              <a:srgbClr val="808080">
                <a:alpha val="100000"/>
              </a:srgbClr>
            </a:solidFill>
            <a:ln w="12700" cap="flat" cmpd="sng" algn="ctr">
              <a:solidFill>
                <a:srgbClr val="e7e6e6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선택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</p:grpSp>
      <p:sp>
        <p:nvSpPr>
          <p:cNvPr id="3203" name=""/>
          <p:cNvSpPr/>
          <p:nvPr/>
        </p:nvSpPr>
        <p:spPr>
          <a:xfrm>
            <a:off x="1420415" y="5798285"/>
            <a:ext cx="9351170" cy="734139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</p:spPr>
        <p:txBody>
          <a:bodyPr anchor="t" anchorCtr="0"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_ac Bold"/>
              <a:ea typeface="나눔스퀘어_ac Bold"/>
            </a:endParaRPr>
          </a:p>
        </p:txBody>
      </p:sp>
      <p:pic>
        <p:nvPicPr>
          <p:cNvPr id="32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3631" y="5804178"/>
            <a:ext cx="9344738" cy="1038304"/>
          </a:xfrm>
          <a:prstGeom prst="rect">
            <a:avLst/>
          </a:prstGeom>
        </p:spPr>
      </p:pic>
      <p:sp>
        <p:nvSpPr>
          <p:cNvPr id="3213" name=""/>
          <p:cNvSpPr txBox="1"/>
          <p:nvPr/>
        </p:nvSpPr>
        <p:spPr>
          <a:xfrm>
            <a:off x="1521619" y="6959758"/>
            <a:ext cx="6096000" cy="31781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_ac Bold"/>
                <a:ea typeface="나눔스퀘어_ac Bold"/>
              </a:rPr>
              <a:t> 내용을 입력하세요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_ac Bold"/>
                <a:ea typeface="나눔스퀘어_ac Bold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_ac Bold"/>
                <a:ea typeface="나눔스퀘어_ac Bold"/>
              </a:rPr>
              <a:t> </a:t>
            </a:r>
            <a:endParaRPr lang="ko-KR" altLang="en-US"/>
          </a:p>
        </p:txBody>
      </p:sp>
      <p:sp>
        <p:nvSpPr>
          <p:cNvPr id="3214" name=""/>
          <p:cNvSpPr txBox="1"/>
          <p:nvPr/>
        </p:nvSpPr>
        <p:spPr>
          <a:xfrm>
            <a:off x="1701797" y="12585262"/>
            <a:ext cx="6096000" cy="31920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_ac Bold"/>
                <a:ea typeface="나눔스퀘어_ac 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_ac Bold"/>
                <a:ea typeface="나눔스퀘어_ac Bold"/>
              </a:rPr>
              <a:t> 태그를 입력해주세요 (최대 10개)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808080"/>
              </a:solidFill>
              <a:latin typeface="나눔스퀘어_ac Bold"/>
              <a:ea typeface="나눔스퀘어_ac Bold"/>
            </a:endParaRPr>
          </a:p>
        </p:txBody>
      </p:sp>
      <p:cxnSp>
        <p:nvCxnSpPr>
          <p:cNvPr id="3215" name=""/>
          <p:cNvCxnSpPr/>
          <p:nvPr/>
        </p:nvCxnSpPr>
        <p:spPr>
          <a:xfrm>
            <a:off x="1702566" y="12338612"/>
            <a:ext cx="8786867" cy="0"/>
          </a:xfrm>
          <a:prstGeom prst="line">
            <a:avLst/>
          </a:prstGeom>
          <a:noFill/>
          <a:ln w="635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</p:spPr>
      </p:cxnSp>
      <p:sp>
        <p:nvSpPr>
          <p:cNvPr id="3091" name=""/>
          <p:cNvSpPr/>
          <p:nvPr/>
        </p:nvSpPr>
        <p:spPr>
          <a:xfrm>
            <a:off x="11049000" y="0"/>
            <a:ext cx="1143000" cy="1625600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092" name=""/>
          <p:cNvSpPr/>
          <p:nvPr/>
        </p:nvSpPr>
        <p:spPr>
          <a:xfrm>
            <a:off x="0" y="0"/>
            <a:ext cx="1143000" cy="162560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chemeClr val="lt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3090" name=""/>
          <p:cNvPicPr>
            <a:picLocks noChangeAspect="1"/>
          </p:cNvPicPr>
          <p:nvPr/>
        </p:nvPicPr>
        <p:blipFill rotWithShape="1">
          <a:blip r:embed="rId5"/>
          <a:srcRect b="88060"/>
          <a:stretch>
            <a:fillRect/>
          </a:stretch>
        </p:blipFill>
        <p:spPr>
          <a:xfrm>
            <a:off x="0" y="0"/>
            <a:ext cx="12192000" cy="853880"/>
          </a:xfrm>
          <a:prstGeom prst="rect">
            <a:avLst/>
          </a:prstGeom>
        </p:spPr>
      </p:pic>
      <p:grpSp>
        <p:nvGrpSpPr>
          <p:cNvPr id="3226" name=""/>
          <p:cNvGrpSpPr/>
          <p:nvPr/>
        </p:nvGrpSpPr>
        <p:grpSpPr>
          <a:xfrm rot="0">
            <a:off x="3746454" y="13373172"/>
            <a:ext cx="4699092" cy="411482"/>
            <a:chOff x="3746453" y="13373172"/>
            <a:chExt cx="4699092" cy="411482"/>
          </a:xfrm>
        </p:grpSpPr>
        <p:sp>
          <p:nvSpPr>
            <p:cNvPr id="3219" name=""/>
            <p:cNvSpPr/>
            <p:nvPr/>
          </p:nvSpPr>
          <p:spPr>
            <a:xfrm>
              <a:off x="3746453" y="13373172"/>
              <a:ext cx="1270091" cy="41148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임시 저장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220" name=""/>
            <p:cNvSpPr/>
            <p:nvPr/>
          </p:nvSpPr>
          <p:spPr>
            <a:xfrm>
              <a:off x="5460954" y="13373172"/>
              <a:ext cx="1270091" cy="411482"/>
            </a:xfrm>
            <a:prstGeom prst="rect">
              <a:avLst/>
            </a:prstGeom>
            <a:solidFill>
              <a:srgbClr val="80808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저장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221" name=""/>
            <p:cNvSpPr/>
            <p:nvPr/>
          </p:nvSpPr>
          <p:spPr>
            <a:xfrm>
              <a:off x="7175454" y="13373172"/>
              <a:ext cx="1270091" cy="411482"/>
            </a:xfrm>
            <a:prstGeom prst="rect">
              <a:avLst/>
            </a:prstGeom>
            <a:solidFill>
              <a:srgbClr val="e7e6e6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취소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_ac Bold"/>
                <a:ea typeface="나눔스퀘어_ac Bold"/>
              </a:endParaRPr>
            </a:p>
          </p:txBody>
        </p:sp>
      </p:grpSp>
      <p:sp>
        <p:nvSpPr>
          <p:cNvPr id="3227" name=""/>
          <p:cNvSpPr/>
          <p:nvPr/>
        </p:nvSpPr>
        <p:spPr>
          <a:xfrm>
            <a:off x="1420415" y="5218968"/>
            <a:ext cx="9351170" cy="3810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_ac Bold"/>
                <a:ea typeface="나눔스퀘어_ac Bold"/>
              </a:rPr>
              <a:t>  설명 입력하세요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_ac Bold"/>
                <a:ea typeface="나눔스퀘어_ac Bold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3" name=""/>
          <p:cNvPicPr>
            <a:picLocks noChangeAspect="1"/>
          </p:cNvPicPr>
          <p:nvPr/>
        </p:nvPicPr>
        <p:blipFill rotWithShape="1">
          <a:blip r:embed="rId2"/>
          <a:srcRect l="28340" t="15980" r="14860"/>
          <a:stretch>
            <a:fillRect/>
          </a:stretch>
        </p:blipFill>
        <p:spPr>
          <a:xfrm>
            <a:off x="517707" y="4315702"/>
            <a:ext cx="11289936" cy="9796296"/>
          </a:xfrm>
          <a:prstGeom prst="rect">
            <a:avLst/>
          </a:prstGeom>
        </p:spPr>
      </p:pic>
      <p:grpSp>
        <p:nvGrpSpPr>
          <p:cNvPr id="3100" name=""/>
          <p:cNvGrpSpPr/>
          <p:nvPr/>
        </p:nvGrpSpPr>
        <p:grpSpPr>
          <a:xfrm rot="0">
            <a:off x="1189038" y="978536"/>
            <a:ext cx="9637076" cy="823995"/>
            <a:chOff x="1189038" y="956583"/>
            <a:chExt cx="9637076" cy="823995"/>
          </a:xfrm>
        </p:grpSpPr>
        <p:pic>
          <p:nvPicPr>
            <p:cNvPr id="3088" name=""/>
            <p:cNvPicPr>
              <a:picLocks noChangeAspect="1"/>
            </p:cNvPicPr>
            <p:nvPr/>
          </p:nvPicPr>
          <p:blipFill rotWithShape="1">
            <a:blip r:embed="rId3"/>
            <a:srcRect l="17260" t="7240" r="16350" b="18620"/>
            <a:stretch>
              <a:fillRect/>
            </a:stretch>
          </p:blipFill>
          <p:spPr>
            <a:xfrm>
              <a:off x="1189038" y="956583"/>
              <a:ext cx="1260475" cy="823995"/>
            </a:xfrm>
            <a:prstGeom prst="rect">
              <a:avLst/>
            </a:prstGeom>
          </p:spPr>
        </p:pic>
        <p:sp>
          <p:nvSpPr>
            <p:cNvPr id="3093" name="TextBox 5"/>
            <p:cNvSpPr txBox="1"/>
            <p:nvPr/>
          </p:nvSpPr>
          <p:spPr>
            <a:xfrm>
              <a:off x="3991416" y="1208872"/>
              <a:ext cx="843474" cy="3198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프로젝트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094" name="TextBox 6"/>
            <p:cNvSpPr txBox="1"/>
            <p:nvPr/>
          </p:nvSpPr>
          <p:spPr>
            <a:xfrm>
              <a:off x="2589224" y="1208872"/>
              <a:ext cx="1055041" cy="3198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연구실 소개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095" name="TextBox 7"/>
            <p:cNvSpPr txBox="1"/>
            <p:nvPr/>
          </p:nvSpPr>
          <p:spPr>
            <a:xfrm>
              <a:off x="5182041" y="1208872"/>
              <a:ext cx="1058993" cy="3198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자유 게시판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096" name="TextBox 9"/>
            <p:cNvSpPr txBox="1"/>
            <p:nvPr/>
          </p:nvSpPr>
          <p:spPr>
            <a:xfrm>
              <a:off x="6603681" y="1208872"/>
              <a:ext cx="845821" cy="3198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공지사항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097" name="TextBox 7"/>
            <p:cNvSpPr txBox="1"/>
            <p:nvPr/>
          </p:nvSpPr>
          <p:spPr>
            <a:xfrm>
              <a:off x="10147704" y="1208722"/>
              <a:ext cx="678411" cy="319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로그인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</p:grpSp>
      <p:cxnSp>
        <p:nvCxnSpPr>
          <p:cNvPr id="3099" name=""/>
          <p:cNvCxnSpPr/>
          <p:nvPr/>
        </p:nvCxnSpPr>
        <p:spPr>
          <a:xfrm>
            <a:off x="0" y="822324"/>
            <a:ext cx="12192000" cy="47625"/>
          </a:xfrm>
          <a:prstGeom prst="line">
            <a:avLst/>
          </a:prstGeom>
          <a:noFill/>
          <a:ln w="635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</p:spPr>
      </p:cxnSp>
      <p:cxnSp>
        <p:nvCxnSpPr>
          <p:cNvPr id="3166" name=""/>
          <p:cNvCxnSpPr/>
          <p:nvPr/>
        </p:nvCxnSpPr>
        <p:spPr>
          <a:xfrm>
            <a:off x="0" y="1911119"/>
            <a:ext cx="12192000" cy="47625"/>
          </a:xfrm>
          <a:prstGeom prst="line">
            <a:avLst/>
          </a:prstGeom>
          <a:noFill/>
          <a:ln w="635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</p:spPr>
      </p:cxnSp>
      <p:cxnSp>
        <p:nvCxnSpPr>
          <p:cNvPr id="3167" name=""/>
          <p:cNvCxnSpPr/>
          <p:nvPr/>
        </p:nvCxnSpPr>
        <p:spPr>
          <a:xfrm>
            <a:off x="0" y="16208375"/>
            <a:ext cx="12192000" cy="47625"/>
          </a:xfrm>
          <a:prstGeom prst="line">
            <a:avLst/>
          </a:prstGeom>
          <a:noFill/>
          <a:ln w="635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</p:spPr>
      </p:cxnSp>
      <p:sp>
        <p:nvSpPr>
          <p:cNvPr id="3168" name=""/>
          <p:cNvSpPr txBox="1"/>
          <p:nvPr/>
        </p:nvSpPr>
        <p:spPr>
          <a:xfrm>
            <a:off x="4762499" y="14676674"/>
            <a:ext cx="6096000" cy="100427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_ac Bold"/>
                <a:ea typeface="나눔스퀘어_ac Bold"/>
              </a:rPr>
              <a:t>36729 경북 안동시 경동로 1375 (송천동) 국립안동대학교 공대1호관 401호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_ac Bold"/>
              <a:ea typeface="나눔스퀘어_ac Bold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_ac Bold"/>
                <a:ea typeface="나눔스퀘어_ac Bold"/>
              </a:rPr>
              <a:t>TEL 054-820-5480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_ac Bold"/>
              <a:ea typeface="나눔스퀘어_ac Bold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_ac Bold"/>
                <a:ea typeface="나눔스퀘어_ac Bold"/>
              </a:rPr>
              <a:t>Email : comkong@anu.ac.kr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_ac Bold"/>
              <a:ea typeface="나눔스퀘어_ac Bold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_ac Bold"/>
                <a:ea typeface="나눔스퀘어_ac Bold"/>
              </a:rPr>
              <a:t>Copyright ⓒ 국립안동대학교 컴퓨터공학과 OTLAB. All Rights Reserved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_ac Bold"/>
              <a:ea typeface="나눔스퀘어_ac Bold"/>
            </a:endParaRPr>
          </a:p>
        </p:txBody>
      </p:sp>
      <p:cxnSp>
        <p:nvCxnSpPr>
          <p:cNvPr id="3170" name=""/>
          <p:cNvCxnSpPr/>
          <p:nvPr/>
        </p:nvCxnSpPr>
        <p:spPr>
          <a:xfrm>
            <a:off x="0" y="14101621"/>
            <a:ext cx="12192000" cy="47625"/>
          </a:xfrm>
          <a:prstGeom prst="line">
            <a:avLst/>
          </a:prstGeom>
          <a:noFill/>
          <a:ln w="635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</p:spPr>
      </p:cxnSp>
      <p:pic>
        <p:nvPicPr>
          <p:cNvPr id="3172" name=""/>
          <p:cNvPicPr>
            <a:picLocks noChangeAspect="1"/>
          </p:cNvPicPr>
          <p:nvPr/>
        </p:nvPicPr>
        <p:blipFill rotWithShape="1">
          <a:blip r:embed="rId4"/>
          <a:srcRect l="17260" t="7240" r="16350" b="18620"/>
          <a:stretch>
            <a:fillRect/>
          </a:stretch>
        </p:blipFill>
        <p:spPr>
          <a:xfrm>
            <a:off x="1806576" y="14466895"/>
            <a:ext cx="2178049" cy="1423830"/>
          </a:xfrm>
          <a:prstGeom prst="rect">
            <a:avLst/>
          </a:prstGeom>
        </p:spPr>
      </p:pic>
      <p:sp>
        <p:nvSpPr>
          <p:cNvPr id="3182" name="TextBox 7"/>
          <p:cNvSpPr txBox="1"/>
          <p:nvPr/>
        </p:nvSpPr>
        <p:spPr>
          <a:xfrm>
            <a:off x="13069839" y="551342"/>
            <a:ext cx="5804901" cy="191372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프로젝트 게시물 확인 페이지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 Bold"/>
              <a:ea typeface="나눔스퀘어_ac Bold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 Bold"/>
              <a:ea typeface="나눔스퀘어_ac Bold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프로젝트 설명 부분 고정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 Bold"/>
              <a:ea typeface="나눔스퀘어_ac Bold"/>
            </a:endParaRPr>
          </a:p>
        </p:txBody>
      </p:sp>
      <p:cxnSp>
        <p:nvCxnSpPr>
          <p:cNvPr id="3195" name=""/>
          <p:cNvCxnSpPr/>
          <p:nvPr/>
        </p:nvCxnSpPr>
        <p:spPr>
          <a:xfrm>
            <a:off x="0" y="4103230"/>
            <a:ext cx="12192000" cy="47625"/>
          </a:xfrm>
          <a:prstGeom prst="line">
            <a:avLst/>
          </a:prstGeom>
          <a:noFill/>
          <a:ln w="635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</p:spPr>
      </p:cxnSp>
      <p:sp>
        <p:nvSpPr>
          <p:cNvPr id="3091" name=""/>
          <p:cNvSpPr/>
          <p:nvPr/>
        </p:nvSpPr>
        <p:spPr>
          <a:xfrm>
            <a:off x="11049000" y="0"/>
            <a:ext cx="1143000" cy="1625600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092" name=""/>
          <p:cNvSpPr/>
          <p:nvPr/>
        </p:nvSpPr>
        <p:spPr>
          <a:xfrm>
            <a:off x="0" y="0"/>
            <a:ext cx="1143000" cy="162560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chemeClr val="lt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3090" name=""/>
          <p:cNvPicPr>
            <a:picLocks noChangeAspect="1"/>
          </p:cNvPicPr>
          <p:nvPr/>
        </p:nvPicPr>
        <p:blipFill rotWithShape="1">
          <a:blip r:embed="rId5"/>
          <a:srcRect b="88060"/>
          <a:stretch>
            <a:fillRect/>
          </a:stretch>
        </p:blipFill>
        <p:spPr>
          <a:xfrm>
            <a:off x="0" y="0"/>
            <a:ext cx="12192000" cy="853880"/>
          </a:xfrm>
          <a:prstGeom prst="rect">
            <a:avLst/>
          </a:prstGeom>
        </p:spPr>
      </p:pic>
      <p:grpSp>
        <p:nvGrpSpPr>
          <p:cNvPr id="3221" name=""/>
          <p:cNvGrpSpPr/>
          <p:nvPr/>
        </p:nvGrpSpPr>
        <p:grpSpPr>
          <a:xfrm rot="0">
            <a:off x="1512570" y="2310897"/>
            <a:ext cx="9219354" cy="1440180"/>
            <a:chOff x="1512570" y="2240493"/>
            <a:chExt cx="9219354" cy="1440180"/>
          </a:xfrm>
        </p:grpSpPr>
        <p:sp>
          <p:nvSpPr>
            <p:cNvPr id="3186" name="TextBox 7"/>
            <p:cNvSpPr txBox="1"/>
            <p:nvPr/>
          </p:nvSpPr>
          <p:spPr>
            <a:xfrm>
              <a:off x="4752348" y="2328233"/>
              <a:ext cx="1704389" cy="3950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[</a:t>
              </a:r>
              <a:r>
  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웹</a:t>
              </a: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]</a:t>
              </a:r>
              <a:r>
  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 블라블라</a:t>
              </a: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 Bold"/>
                  <a:ea typeface="나눔스퀘어_ac Bold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217" name=""/>
            <p:cNvSpPr/>
            <p:nvPr/>
          </p:nvSpPr>
          <p:spPr>
            <a:xfrm>
              <a:off x="1512570" y="2240493"/>
              <a:ext cx="2880360" cy="1440180"/>
            </a:xfrm>
            <a:prstGeom prst="rect">
              <a:avLst/>
            </a:prstGeom>
            <a:solidFill>
              <a:srgbClr val="e7e6e6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218" name="TextBox 7"/>
            <p:cNvSpPr txBox="1"/>
            <p:nvPr/>
          </p:nvSpPr>
          <p:spPr>
            <a:xfrm>
              <a:off x="4752346" y="2896269"/>
              <a:ext cx="5979577" cy="5937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저작권이 점차 강화되고 있는 현실에서 우리대학도 여러형태의 저작권 침해에 관해 어려움을 겪고 있습니다. 소프트웨어는 여러해를 거쳐 많은 시정이 있었으나 글꼴에 대해서는 무감각하게 사용하는 경우가 많았었습니다.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3219" name="TextBox 7"/>
            <p:cNvSpPr txBox="1"/>
            <p:nvPr/>
          </p:nvSpPr>
          <p:spPr>
            <a:xfrm>
              <a:off x="6462764" y="2410975"/>
              <a:ext cx="3550702" cy="288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2022-09-12</a:t>
              </a:r>
              <a:r>
  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 김선희</a:t>
              </a:r>
  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나눔스퀘어_ac Bold"/>
                <a:ea typeface="나눔스퀘어_ac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4655820" y="13821479"/>
            <a:ext cx="2880360" cy="1440180"/>
          </a:xfrm>
          <a:prstGeom prst="rect">
            <a:avLst/>
          </a:prstGeom>
          <a:solidFill>
            <a:srgbClr val="b2b2b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" name=""/>
          <p:cNvSpPr/>
          <p:nvPr/>
        </p:nvSpPr>
        <p:spPr>
          <a:xfrm>
            <a:off x="720050" y="2454786"/>
            <a:ext cx="2880360" cy="1440180"/>
          </a:xfrm>
          <a:prstGeom prst="rect">
            <a:avLst/>
          </a:prstGeom>
          <a:solidFill>
            <a:srgbClr val="289b6e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/>
          <p:nvPr/>
        </p:nvSpPr>
        <p:spPr>
          <a:xfrm>
            <a:off x="720050" y="4732812"/>
            <a:ext cx="2880360" cy="1440180"/>
          </a:xfrm>
          <a:prstGeom prst="rect">
            <a:avLst/>
          </a:prstGeom>
          <a:solidFill>
            <a:srgbClr val="ff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"/>
          <p:cNvSpPr/>
          <p:nvPr/>
        </p:nvSpPr>
        <p:spPr>
          <a:xfrm>
            <a:off x="720050" y="7010838"/>
            <a:ext cx="2880360" cy="1440180"/>
          </a:xfrm>
          <a:prstGeom prst="rect">
            <a:avLst/>
          </a:prstGeom>
          <a:solidFill>
            <a:srgbClr val="6182d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"/>
          <p:cNvSpPr/>
          <p:nvPr/>
        </p:nvSpPr>
        <p:spPr>
          <a:xfrm>
            <a:off x="4667777" y="2454786"/>
            <a:ext cx="2880360" cy="1440180"/>
          </a:xfrm>
          <a:prstGeom prst="rect">
            <a:avLst/>
          </a:prstGeom>
          <a:solidFill>
            <a:srgbClr val="9d5cbb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" name=""/>
          <p:cNvSpPr/>
          <p:nvPr/>
        </p:nvSpPr>
        <p:spPr>
          <a:xfrm>
            <a:off x="4667777" y="4732812"/>
            <a:ext cx="2880360" cy="1440180"/>
          </a:xfrm>
          <a:prstGeom prst="rect">
            <a:avLst/>
          </a:prstGeom>
          <a:solidFill>
            <a:srgbClr val="ff843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4667777" y="7010838"/>
            <a:ext cx="2880360" cy="1440180"/>
          </a:xfrm>
          <a:prstGeom prst="rect">
            <a:avLst/>
          </a:prstGeom>
          <a:solidFill>
            <a:srgbClr val="ca56a7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8615504" y="2454786"/>
            <a:ext cx="2880360" cy="1440180"/>
          </a:xfrm>
          <a:prstGeom prst="rect">
            <a:avLst/>
          </a:prstGeom>
          <a:solidFill>
            <a:srgbClr val="ffd7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8615504" y="4732812"/>
            <a:ext cx="2880360" cy="1440180"/>
          </a:xfrm>
          <a:prstGeom prst="rect">
            <a:avLst/>
          </a:prstGeom>
          <a:solidFill>
            <a:schemeClr val="accent5"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"/>
          <p:cNvSpPr/>
          <p:nvPr/>
        </p:nvSpPr>
        <p:spPr>
          <a:xfrm>
            <a:off x="8615504" y="7010838"/>
            <a:ext cx="2880360" cy="1440180"/>
          </a:xfrm>
          <a:prstGeom prst="rect">
            <a:avLst/>
          </a:prstGeom>
          <a:solidFill>
            <a:srgbClr val="092e9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361</ep:Words>
  <ep:PresentationFormat>사용자 지정</ep:PresentationFormat>
  <ep:Paragraphs>92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2022-08-18T08:48:58.000</dcterms:created>
  <dc:creator>김 선희</dc:creator>
  <cp:lastModifiedBy>tjs45</cp:lastModifiedBy>
  <dcterms:modified xsi:type="dcterms:W3CDTF">2022-08-24T16:25:29.952</dcterms:modified>
  <cp:revision>49</cp:revision>
  <dc:title>PowerPoint 프레젠테이션</dc:title>
  <cp:version/>
</cp:coreProperties>
</file>