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505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2" y="1051"/>
      </p:cViewPr>
      <p:guideLst>
        <p:guide orient="horz" pos="215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1288B-2DA4-F7AB-67DF-39D54BDEE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73B8C-A14D-AE36-147B-C9E28D38D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51436-2B4A-619C-75C6-FDFD19E5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0628-80FD-4680-84FB-A8E65CA9D56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3D589-A01D-3CC8-341F-1B9738BE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D82BB-2C10-7932-CCED-05CDF4EC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D48A-E27E-4BE4-BD89-AE1349822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66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520BE-921B-3767-5E78-A22E31E9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79B7A7-339B-E954-D554-36BBB65E2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C0EA-F18C-4458-7219-80894060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0628-80FD-4680-84FB-A8E65CA9D56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E9BD3-5ECF-1A4D-BD4D-23D964A8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CEC07-40A0-194E-FCFF-72E8EB55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D48A-E27E-4BE4-BD89-AE1349822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6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B3265E-6D10-FE13-7094-CB47AC5A1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C15E68-35B2-CC0C-3794-4BF6F2AC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BA9CC-A51F-A2D7-B9C5-B3D7DF1B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0628-80FD-4680-84FB-A8E65CA9D56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8948E-687E-30ED-C87E-5FDE09D6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7ECE4-8151-840C-25D6-B25B447C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D48A-E27E-4BE4-BD89-AE1349822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0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C431A-601D-0A49-D634-87418CB1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773A9-BF91-BEA9-F8C0-B1DD1D3DD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3CF1A-A435-17B8-102F-85D87085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0628-80FD-4680-84FB-A8E65CA9D56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08817-24C2-8A44-E14E-1B26EAD7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3F1A8-175D-C499-9980-0775074C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D48A-E27E-4BE4-BD89-AE1349822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7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30953-2BFB-69D7-F398-E5C40F24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BFA32-5ABE-F08E-6A37-1E912745E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1A820-B571-BFDC-DF59-555AA5DA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0628-80FD-4680-84FB-A8E65CA9D56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70C48-22C7-A196-1C94-B49BD3ED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4C8B-0B9C-93A6-5FDC-E401894C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D48A-E27E-4BE4-BD89-AE1349822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11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F9481-5E10-F67B-3CA7-C41AF642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461C4-B8EE-B067-FED2-2C779B4CF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C60779-4432-BE63-4A3F-A5F71E588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33527B-0752-23D7-460C-08060813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0628-80FD-4680-84FB-A8E65CA9D56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CA7D4-FD0C-DACB-DDEC-50AEC667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9BE77-D4D2-A5C0-8144-78903FB5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D48A-E27E-4BE4-BD89-AE1349822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88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589E-F9D1-1488-BA8A-CC9D1F9C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FAA7E2-BD44-8287-C89C-051D6A461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A37FE3-EB50-2490-1AC7-960F7F2F8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8C39C5-9AE1-2B47-CBEF-E09610C88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A149C4-A07A-7EF9-3B4D-D09AE7311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227489-09ED-DD97-81F0-F6BF6626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0628-80FD-4680-84FB-A8E65CA9D56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B1D354-8F0D-DA8A-7306-26120724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4440E8-F340-4047-4FC2-32BADACE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D48A-E27E-4BE4-BD89-AE1349822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6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64302-03C1-6520-DDF1-EF1617FA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309169-4554-1BB7-786B-AB1BD212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0628-80FD-4680-84FB-A8E65CA9D56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446883-DCFD-C94D-50A5-6F73B838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67D5A-43DD-895F-45C8-2F80E76E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D48A-E27E-4BE4-BD89-AE1349822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83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861C9F-C6E9-700A-5801-9B3A6490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0628-80FD-4680-84FB-A8E65CA9D56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E8F40A-A8E5-1403-ACF6-8E3BEE89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9D3A24-4CCA-17C9-9D23-5B32F44E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D48A-E27E-4BE4-BD89-AE1349822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6840B-A27E-F4F7-9D0E-621E33C0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F8079-68C8-927A-5E0C-87342C53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352B52-A044-78FE-ACAB-4698D8291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D6FD11-7B42-AD9C-CDF9-CD24A9C0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0628-80FD-4680-84FB-A8E65CA9D56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DBF2CF-7F5F-ADCC-CF1E-6F3A9DDE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63C4F9-0E4E-C6D2-F7CB-043B63A2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D48A-E27E-4BE4-BD89-AE1349822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9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C406F-D4B3-0422-0656-9EF7CC24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A1C5EA-22B3-2D20-6CA0-44B722C32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B91024-44B8-BF20-8D9C-C887BA82E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2A39C-9857-36B4-3BC7-852F01CB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0628-80FD-4680-84FB-A8E65CA9D56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FFDF34-09D8-E3BF-2230-60B70BD2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4F9FFC-0DE8-670F-3F03-2AA14074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D48A-E27E-4BE4-BD89-AE1349822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1194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7CDC38-F82D-D6C5-7E4A-990B63A4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4FEBA7-6D6C-843B-FF5D-8B0829200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ADF63-1255-456A-88D3-829854B4A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70628-80FD-4680-84FB-A8E65CA9D56F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A2429-B55A-15F0-27B8-774F0FDD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5B2C2-EF2A-F895-3C35-91D1A52A5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D48A-E27E-4BE4-BD89-AE1349822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 txBox="1"/>
          <p:nvPr/>
        </p:nvSpPr>
        <p:spPr>
          <a:xfrm>
            <a:off x="611187" y="460375"/>
            <a:ext cx="1880553" cy="69977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참고자료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카페24 당당해"/>
              <a:ea typeface="카페24 당당해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3545" y="1628837"/>
            <a:ext cx="2497493" cy="1463374"/>
          </a:xfrm>
          <a:prstGeom prst="rect">
            <a:avLst/>
          </a:prstGeom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6341" y="3991077"/>
            <a:ext cx="2497493" cy="1463374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33813" y="525006"/>
            <a:ext cx="2880032" cy="1846174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131062" y="760478"/>
            <a:ext cx="2160607" cy="1579193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292287" y="3022948"/>
            <a:ext cx="2580314" cy="1620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611187" y="460375"/>
            <a:ext cx="1366203" cy="6997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4000">
                <a:latin typeface="카페24 당당해"/>
                <a:ea typeface="카페24 당당해"/>
              </a:rPr>
              <a:t>최종 </a:t>
            </a:r>
            <a:r>
              <a:rPr lang="en-US" altLang="ko-KR" sz="4000">
                <a:latin typeface="카페24 당당해"/>
                <a:ea typeface="카페24 당당해"/>
              </a:rPr>
              <a:t>1</a:t>
            </a:r>
            <a:endParaRPr lang="en-US" altLang="ko-KR" sz="4000">
              <a:latin typeface="카페24 당당해"/>
              <a:ea typeface="카페24 당당해"/>
            </a:endParaRPr>
          </a:p>
        </p:txBody>
      </p:sp>
      <p:grpSp>
        <p:nvGrpSpPr>
          <p:cNvPr id="34" name=""/>
          <p:cNvGrpSpPr/>
          <p:nvPr/>
        </p:nvGrpSpPr>
        <p:grpSpPr>
          <a:xfrm rot="0">
            <a:off x="492662" y="1312332"/>
            <a:ext cx="1619117" cy="1230914"/>
            <a:chOff x="492662" y="1312332"/>
            <a:chExt cx="1619117" cy="1230914"/>
          </a:xfrm>
        </p:grpSpPr>
        <p:sp>
          <p:nvSpPr>
            <p:cNvPr id="3" name=""/>
            <p:cNvSpPr/>
            <p:nvPr/>
          </p:nvSpPr>
          <p:spPr>
            <a:xfrm>
              <a:off x="916525" y="1323292"/>
              <a:ext cx="331108" cy="566056"/>
            </a:xfrm>
            <a:prstGeom prst="snip1Rect">
              <a:avLst>
                <a:gd name="adj" fmla="val 40625"/>
              </a:avLst>
            </a:prstGeom>
            <a:solidFill>
              <a:srgbClr val="0fa958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" name=""/>
            <p:cNvSpPr/>
            <p:nvPr/>
          </p:nvSpPr>
          <p:spPr>
            <a:xfrm flipH="1">
              <a:off x="492662" y="1323292"/>
              <a:ext cx="331108" cy="566056"/>
            </a:xfrm>
            <a:prstGeom prst="snip1Rect">
              <a:avLst>
                <a:gd name="adj" fmla="val 40625"/>
              </a:avLst>
            </a:prstGeom>
            <a:solidFill>
              <a:srgbClr val="5551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" name=""/>
            <p:cNvSpPr/>
            <p:nvPr/>
          </p:nvSpPr>
          <p:spPr>
            <a:xfrm rot="10800000" flipH="1">
              <a:off x="916526" y="1966230"/>
              <a:ext cx="331108" cy="566056"/>
            </a:xfrm>
            <a:prstGeom prst="snip1Rect">
              <a:avLst>
                <a:gd name="adj" fmla="val 40625"/>
              </a:avLst>
            </a:prstGeom>
            <a:solidFill>
              <a:srgbClr val="ff572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" name=""/>
            <p:cNvSpPr/>
            <p:nvPr/>
          </p:nvSpPr>
          <p:spPr>
            <a:xfrm rot="10800000">
              <a:off x="492663" y="1966230"/>
              <a:ext cx="331108" cy="566056"/>
            </a:xfrm>
            <a:prstGeom prst="snip1Rect">
              <a:avLst>
                <a:gd name="adj" fmla="val 40625"/>
              </a:avLst>
            </a:prstGeom>
            <a:solidFill>
              <a:srgbClr val="ffc7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688578" y="1512559"/>
              <a:ext cx="363140" cy="830461"/>
            </a:xfrm>
            <a:prstGeom prst="roundRect">
              <a:avLst>
                <a:gd name="adj" fmla="val 14583"/>
              </a:avLst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1378354" y="1312332"/>
              <a:ext cx="733425" cy="209550"/>
            </a:xfrm>
            <a:prstGeom prst="rect">
              <a:avLst/>
            </a:prstGeom>
            <a:solidFill>
              <a:srgbClr val="00bcd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" name=""/>
            <p:cNvSpPr/>
            <p:nvPr/>
          </p:nvSpPr>
          <p:spPr>
            <a:xfrm rot="5400000">
              <a:off x="1520412" y="1536147"/>
              <a:ext cx="449309" cy="228600"/>
            </a:xfrm>
            <a:prstGeom prst="rect">
              <a:avLst/>
            </a:prstGeom>
            <a:solidFill>
              <a:srgbClr val="00bcd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0" name=""/>
            <p:cNvSpPr/>
            <p:nvPr/>
          </p:nvSpPr>
          <p:spPr>
            <a:xfrm rot="5400000">
              <a:off x="1460184" y="2144063"/>
              <a:ext cx="569767" cy="228600"/>
            </a:xfrm>
            <a:prstGeom prst="rect">
              <a:avLst/>
            </a:prstGeom>
            <a:solidFill>
              <a:srgbClr val="8000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5" name=""/>
          <p:cNvGrpSpPr/>
          <p:nvPr/>
        </p:nvGrpSpPr>
        <p:grpSpPr>
          <a:xfrm rot="0">
            <a:off x="1083732" y="3275560"/>
            <a:ext cx="3914774" cy="3394088"/>
            <a:chOff x="1083732" y="3275560"/>
            <a:chExt cx="3914774" cy="3394088"/>
          </a:xfrm>
        </p:grpSpPr>
        <p:sp>
          <p:nvSpPr>
            <p:cNvPr id="18" name=""/>
            <p:cNvSpPr/>
            <p:nvPr/>
          </p:nvSpPr>
          <p:spPr>
            <a:xfrm>
              <a:off x="1083732" y="4700605"/>
              <a:ext cx="1047749" cy="1047749"/>
            </a:xfrm>
            <a:prstGeom prst="ellipse">
              <a:avLst/>
            </a:prstGeom>
            <a:solidFill>
              <a:srgbClr val="f2707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2516304" y="5621899"/>
              <a:ext cx="1047749" cy="1047749"/>
            </a:xfrm>
            <a:prstGeom prst="ellipse">
              <a:avLst/>
            </a:prstGeom>
            <a:solidFill>
              <a:srgbClr val="fec854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3950757" y="4700605"/>
              <a:ext cx="1047749" cy="1047749"/>
            </a:xfrm>
            <a:prstGeom prst="ellipse">
              <a:avLst/>
            </a:prstGeom>
            <a:solidFill>
              <a:srgbClr val="64a9cb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cxnSp>
          <p:nvCxnSpPr>
            <p:cNvPr id="21" name=""/>
            <p:cNvCxnSpPr>
              <a:stCxn id="24" idx="7"/>
              <a:endCxn id="18" idx="7"/>
            </p:cNvCxnSpPr>
            <p:nvPr/>
          </p:nvCxnSpPr>
          <p:spPr>
            <a:xfrm rot="10800000" flipV="1">
              <a:off x="1978043" y="3429000"/>
              <a:ext cx="1432572" cy="1425045"/>
            </a:xfrm>
            <a:prstGeom prst="straightConnector1">
              <a:avLst/>
            </a:prstGeom>
            <a:noFill/>
            <a:ln w="76200" cap="flat" cmpd="sng" algn="ctr">
              <a:solidFill>
                <a:srgbClr val="808080">
                  <a:alpha val="100000"/>
                </a:srgbClr>
              </a:solidFill>
              <a:prstDash val="solid"/>
              <a:miter/>
              <a:tailEnd type="arrow"/>
            </a:ln>
          </p:spPr>
        </p:cxnSp>
        <p:cxnSp>
          <p:nvCxnSpPr>
            <p:cNvPr id="22" name=""/>
            <p:cNvCxnSpPr>
              <a:stCxn id="24" idx="0"/>
              <a:endCxn id="19" idx="0"/>
            </p:cNvCxnSpPr>
            <p:nvPr/>
          </p:nvCxnSpPr>
          <p:spPr>
            <a:xfrm rot="5400000">
              <a:off x="1867009" y="4448729"/>
              <a:ext cx="2346339" cy="2"/>
            </a:xfrm>
            <a:prstGeom prst="straightConnector1">
              <a:avLst/>
            </a:prstGeom>
            <a:noFill/>
            <a:ln w="76200" cap="flat" cmpd="sng" algn="ctr">
              <a:solidFill>
                <a:srgbClr val="808080">
                  <a:alpha val="100000"/>
                </a:srgbClr>
              </a:solidFill>
              <a:prstDash val="solid"/>
              <a:miter/>
              <a:tailEnd type="arrow"/>
            </a:ln>
          </p:spPr>
        </p:cxnSp>
        <p:cxnSp>
          <p:nvCxnSpPr>
            <p:cNvPr id="23" name=""/>
            <p:cNvCxnSpPr>
              <a:stCxn id="24" idx="1"/>
              <a:endCxn id="20" idx="1"/>
            </p:cNvCxnSpPr>
            <p:nvPr/>
          </p:nvCxnSpPr>
          <p:spPr>
            <a:xfrm>
              <a:off x="2669744" y="3429000"/>
              <a:ext cx="1434452" cy="1425044"/>
            </a:xfrm>
            <a:prstGeom prst="straightConnector1">
              <a:avLst/>
            </a:prstGeom>
            <a:noFill/>
            <a:ln w="76200" cap="flat" cmpd="sng" algn="ctr">
              <a:solidFill>
                <a:srgbClr val="808080">
                  <a:alpha val="100000"/>
                </a:srgbClr>
              </a:solidFill>
              <a:prstDash val="solid"/>
              <a:miter/>
              <a:tailEnd type="arrow"/>
            </a:ln>
          </p:spPr>
        </p:cxnSp>
        <p:sp>
          <p:nvSpPr>
            <p:cNvPr id="24" name=""/>
            <p:cNvSpPr/>
            <p:nvPr/>
          </p:nvSpPr>
          <p:spPr>
            <a:xfrm>
              <a:off x="2516305" y="3275560"/>
              <a:ext cx="1047749" cy="1047749"/>
            </a:xfrm>
            <a:prstGeom prst="ellipse">
              <a:avLst/>
            </a:prstGeom>
            <a:solidFill>
              <a:srgbClr val="9bbb58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5" name=""/>
          <p:cNvSpPr txBox="1"/>
          <p:nvPr/>
        </p:nvSpPr>
        <p:spPr>
          <a:xfrm>
            <a:off x="2208211" y="2486025"/>
            <a:ext cx="1445579" cy="69977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최종 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2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카페24 당당해"/>
              <a:ea typeface="카페24 당당해"/>
            </a:endParaRPr>
          </a:p>
        </p:txBody>
      </p:sp>
      <p:grpSp>
        <p:nvGrpSpPr>
          <p:cNvPr id="36" name=""/>
          <p:cNvGrpSpPr/>
          <p:nvPr/>
        </p:nvGrpSpPr>
        <p:grpSpPr>
          <a:xfrm rot="0">
            <a:off x="3603624" y="1331503"/>
            <a:ext cx="4984752" cy="2324192"/>
            <a:chOff x="3603624" y="1331503"/>
            <a:chExt cx="4984752" cy="2324192"/>
          </a:xfrm>
        </p:grpSpPr>
        <p:sp>
          <p:nvSpPr>
            <p:cNvPr id="26" name=""/>
            <p:cNvSpPr/>
            <p:nvPr/>
          </p:nvSpPr>
          <p:spPr>
            <a:xfrm rot="18900000">
              <a:off x="5080000" y="1546222"/>
              <a:ext cx="2032000" cy="2032000"/>
            </a:xfrm>
            <a:prstGeom prst="rect">
              <a:avLst/>
            </a:prstGeom>
            <a:noFill/>
            <a:ln w="28575" cap="flat" cmpd="sng" algn="ctr">
              <a:solidFill>
                <a:srgbClr val="80808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" name=""/>
            <p:cNvSpPr txBox="1"/>
            <p:nvPr/>
          </p:nvSpPr>
          <p:spPr>
            <a:xfrm>
              <a:off x="3603624" y="1331503"/>
              <a:ext cx="4984752" cy="232419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6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가나초콜릿"/>
                  <a:ea typeface="가나초콜릿"/>
                </a:rPr>
                <a:t>Object</a:t>
              </a:r>
              <a:endParaRPr xmlns:mc="http://schemas.openxmlformats.org/markup-compatibility/2006" xmlns:hp="http://schemas.haansoft.com/office/presentation/8.0" kumimoji="0" lang="en-US" altLang="en-US" sz="6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가나초콜릿"/>
                <a:ea typeface="가나초콜릿"/>
              </a:endParaRPr>
            </a:p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6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가나초콜릿"/>
                  <a:ea typeface="가나초콜릿"/>
                </a:rPr>
                <a:t>Tech</a:t>
              </a:r>
              <a:endParaRPr xmlns:mc="http://schemas.openxmlformats.org/markup-compatibility/2006" xmlns:hp="http://schemas.haansoft.com/office/presentation/8.0" kumimoji="0" lang="en-US" altLang="en-US" sz="6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가나초콜릿"/>
                <a:ea typeface="가나초콜릿"/>
              </a:endParaRPr>
            </a:p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가나초콜릿"/>
                  <a:ea typeface="가나초콜릿"/>
                </a:rPr>
                <a:t>LAB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가나초콜릿"/>
                <a:ea typeface="가나초콜릿"/>
              </a:endParaRPr>
            </a:p>
          </p:txBody>
        </p:sp>
      </p:grpSp>
      <p:sp>
        <p:nvSpPr>
          <p:cNvPr id="28" name=""/>
          <p:cNvSpPr txBox="1"/>
          <p:nvPr/>
        </p:nvSpPr>
        <p:spPr>
          <a:xfrm>
            <a:off x="5373210" y="328612"/>
            <a:ext cx="1423830" cy="69977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최종 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3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카페24 당당해"/>
              <a:ea typeface="카페24 당당해"/>
            </a:endParaRPr>
          </a:p>
        </p:txBody>
      </p:sp>
      <p:grpSp>
        <p:nvGrpSpPr>
          <p:cNvPr id="37" name=""/>
          <p:cNvGrpSpPr/>
          <p:nvPr/>
        </p:nvGrpSpPr>
        <p:grpSpPr>
          <a:xfrm rot="0">
            <a:off x="8091707" y="3053383"/>
            <a:ext cx="3161257" cy="3398354"/>
            <a:chOff x="8091707" y="3053383"/>
            <a:chExt cx="3161257" cy="3398354"/>
          </a:xfrm>
        </p:grpSpPr>
        <p:sp>
          <p:nvSpPr>
            <p:cNvPr id="29" name=""/>
            <p:cNvSpPr/>
            <p:nvPr/>
          </p:nvSpPr>
          <p:spPr>
            <a:xfrm rot="5400000">
              <a:off x="7808120" y="3806529"/>
              <a:ext cx="3046632" cy="2208069"/>
            </a:xfrm>
            <a:prstGeom prst="parallelogram">
              <a:avLst>
                <a:gd name="adj" fmla="val 32081"/>
              </a:avLst>
            </a:prstGeom>
            <a:solidFill>
              <a:srgbClr val="ff572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"/>
            <p:cNvSpPr/>
            <p:nvPr/>
          </p:nvSpPr>
          <p:spPr>
            <a:xfrm rot="1071850">
              <a:off x="8273058" y="3053383"/>
              <a:ext cx="2940679" cy="751232"/>
            </a:xfrm>
            <a:prstGeom prst="parallelogram">
              <a:avLst>
                <a:gd name="adj" fmla="val 79221"/>
              </a:avLst>
            </a:prstGeom>
            <a:solidFill>
              <a:srgbClr val="ffc7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1" name=""/>
            <p:cNvSpPr/>
            <p:nvPr/>
          </p:nvSpPr>
          <p:spPr>
            <a:xfrm rot="16200000" flipH="1">
              <a:off x="9446734" y="4645507"/>
              <a:ext cx="2857732" cy="754730"/>
            </a:xfrm>
            <a:prstGeom prst="parallelogram">
              <a:avLst>
                <a:gd name="adj" fmla="val 66063"/>
              </a:avLst>
            </a:prstGeom>
            <a:solidFill>
              <a:srgbClr val="5551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2" name=""/>
            <p:cNvSpPr txBox="1"/>
            <p:nvPr/>
          </p:nvSpPr>
          <p:spPr>
            <a:xfrm>
              <a:off x="8091707" y="3773068"/>
              <a:ext cx="2906553" cy="2419475"/>
            </a:xfrm>
            <a:prstGeom prst="rect">
              <a:avLst/>
            </a:prstGeom>
            <a:noFill/>
            <a:scene3d>
              <a:camera prst="isometricOffAxis2Left" fov="0">
                <a:rot lat="1800000" lon="1920000" rev="0"/>
              </a:camera>
              <a:lightRig rig="threePt" dir="t"/>
            </a:scene3d>
          </p:spPr>
          <p:txBody>
            <a:bodyPr wrap="square">
              <a:spAutoFit/>
            </a:bodyPr>
            <a:p>
              <a:pPr mar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51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경기천년제목B Bold"/>
                  <a:ea typeface="경기천년제목B Bold"/>
                </a:rPr>
                <a:t>Object</a:t>
              </a:r>
              <a:endParaRPr xmlns:mc="http://schemas.openxmlformats.org/markup-compatibility/2006" xmlns:hp="http://schemas.haansoft.com/office/presentation/8.0" kumimoji="0" lang="en-US" altLang="en-US" sz="5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경기천년제목B Bold"/>
                <a:ea typeface="경기천년제목B Bold"/>
              </a:endParaRPr>
            </a:p>
            <a:p>
              <a:pPr mar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51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경기천년제목B Bold"/>
                  <a:ea typeface="경기천년제목B Bold"/>
                </a:rPr>
                <a:t>Tech</a:t>
              </a:r>
              <a:endParaRPr xmlns:mc="http://schemas.openxmlformats.org/markup-compatibility/2006" xmlns:hp="http://schemas.haansoft.com/office/presentation/8.0" kumimoji="0" lang="en-US" altLang="en-US" sz="5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경기천년제목B Bold"/>
                <a:ea typeface="경기천년제목B Bold"/>
              </a:endParaRPr>
            </a:p>
            <a:p>
              <a:pPr mar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51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경기천년제목B Bold"/>
                  <a:ea typeface="경기천년제목B Bold"/>
                </a:rPr>
                <a:t>LAB</a:t>
              </a:r>
              <a:endParaRPr xmlns:mc="http://schemas.openxmlformats.org/markup-compatibility/2006" xmlns:hp="http://schemas.haansoft.com/office/presentation/8.0" kumimoji="0" lang="en-US" altLang="ko-KR" sz="5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경기천년제목B Bold"/>
                <a:ea typeface="경기천년제목B Bold"/>
              </a:endParaRPr>
            </a:p>
          </p:txBody>
        </p:sp>
      </p:grpSp>
      <p:sp>
        <p:nvSpPr>
          <p:cNvPr id="33" name=""/>
          <p:cNvSpPr txBox="1"/>
          <p:nvPr/>
        </p:nvSpPr>
        <p:spPr>
          <a:xfrm>
            <a:off x="9478484" y="1909761"/>
            <a:ext cx="1452406" cy="69977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최종 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4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카페24 당당해"/>
              <a:ea typeface="카페24 당당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73060" y="1901031"/>
            <a:ext cx="1456691" cy="6997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4000">
                <a:latin typeface="카페24 당당해"/>
                <a:ea typeface="카페24 당당해"/>
              </a:rPr>
              <a:t>최종 </a:t>
            </a:r>
            <a:r>
              <a:rPr lang="en-US" altLang="ko-KR" sz="4000">
                <a:latin typeface="카페24 당당해"/>
                <a:ea typeface="카페24 당당해"/>
              </a:rPr>
              <a:t>5</a:t>
            </a:r>
            <a:endParaRPr lang="en-US" altLang="ko-KR" sz="4000">
              <a:latin typeface="카페24 당당해"/>
              <a:ea typeface="카페24 당당해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2280669" y="378618"/>
            <a:ext cx="1474154" cy="6997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최종 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6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카페24 당당해"/>
              <a:ea typeface="카페24 당당해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0486091" y="6158230"/>
            <a:ext cx="1447304" cy="69977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최종 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7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카페24 당당해"/>
              <a:ea typeface="카페24 당당해"/>
            </a:endParaRPr>
          </a:p>
        </p:txBody>
      </p:sp>
      <p:grpSp>
        <p:nvGrpSpPr>
          <p:cNvPr id="90" name=""/>
          <p:cNvGrpSpPr/>
          <p:nvPr/>
        </p:nvGrpSpPr>
        <p:grpSpPr>
          <a:xfrm rot="0">
            <a:off x="212459" y="2815756"/>
            <a:ext cx="3600450" cy="3607268"/>
            <a:chOff x="462491" y="2803850"/>
            <a:chExt cx="3600450" cy="3607268"/>
          </a:xfrm>
        </p:grpSpPr>
        <p:grpSp>
          <p:nvGrpSpPr>
            <p:cNvPr id="38" name=""/>
            <p:cNvGrpSpPr/>
            <p:nvPr/>
          </p:nvGrpSpPr>
          <p:grpSpPr>
            <a:xfrm rot="0">
              <a:off x="462491" y="2803851"/>
              <a:ext cx="3600450" cy="3607268"/>
              <a:chOff x="6904832" y="722638"/>
              <a:chExt cx="3600450" cy="3607268"/>
            </a:xfrm>
          </p:grpSpPr>
          <p:cxnSp>
            <p:nvCxnSpPr>
              <p:cNvPr id="39" name=""/>
              <p:cNvCxnSpPr/>
              <p:nvPr/>
            </p:nvCxnSpPr>
            <p:spPr>
              <a:xfrm rot="16200000" flipH="1">
                <a:off x="6911182" y="2522864"/>
                <a:ext cx="360045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40" name=""/>
              <p:cNvCxnSpPr/>
              <p:nvPr/>
            </p:nvCxnSpPr>
            <p:spPr>
              <a:xfrm>
                <a:off x="6904832" y="2528094"/>
                <a:ext cx="360045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41" name=""/>
              <p:cNvCxnSpPr/>
              <p:nvPr/>
            </p:nvCxnSpPr>
            <p:spPr>
              <a:xfrm>
                <a:off x="6904832" y="3429000"/>
                <a:ext cx="360045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42" name=""/>
              <p:cNvCxnSpPr/>
              <p:nvPr/>
            </p:nvCxnSpPr>
            <p:spPr>
              <a:xfrm>
                <a:off x="6904832" y="1627187"/>
                <a:ext cx="360045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43" name=""/>
              <p:cNvCxnSpPr/>
              <p:nvPr/>
            </p:nvCxnSpPr>
            <p:spPr>
              <a:xfrm>
                <a:off x="6904832" y="726280"/>
                <a:ext cx="360045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44" name=""/>
              <p:cNvCxnSpPr/>
              <p:nvPr/>
            </p:nvCxnSpPr>
            <p:spPr>
              <a:xfrm>
                <a:off x="6904832" y="4329906"/>
                <a:ext cx="360045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45" name=""/>
              <p:cNvCxnSpPr/>
              <p:nvPr/>
            </p:nvCxnSpPr>
            <p:spPr>
              <a:xfrm rot="16200000" flipH="1">
                <a:off x="5117306" y="2522863"/>
                <a:ext cx="360045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46" name=""/>
              <p:cNvCxnSpPr/>
              <p:nvPr/>
            </p:nvCxnSpPr>
            <p:spPr>
              <a:xfrm rot="16200000" flipH="1">
                <a:off x="8705057" y="2522863"/>
                <a:ext cx="360045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47" name=""/>
              <p:cNvCxnSpPr/>
              <p:nvPr/>
            </p:nvCxnSpPr>
            <p:spPr>
              <a:xfrm rot="16200000" flipH="1">
                <a:off x="7808120" y="2522864"/>
                <a:ext cx="360045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48" name=""/>
              <p:cNvCxnSpPr/>
              <p:nvPr/>
            </p:nvCxnSpPr>
            <p:spPr>
              <a:xfrm rot="16200000" flipH="1">
                <a:off x="6014244" y="2522864"/>
                <a:ext cx="360045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</p:cxnSp>
        </p:grpSp>
        <p:sp>
          <p:nvSpPr>
            <p:cNvPr id="49" name=""/>
            <p:cNvSpPr txBox="1"/>
            <p:nvPr/>
          </p:nvSpPr>
          <p:spPr>
            <a:xfrm>
              <a:off x="538690" y="2828833"/>
              <a:ext cx="3108326" cy="85305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가나초콜릿"/>
                  <a:ea typeface="가나초콜릿"/>
                </a:rPr>
                <a:t>Object</a:t>
              </a:r>
              <a:endPara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가나초콜릿"/>
                <a:ea typeface="가나초콜릿"/>
              </a:endParaRPr>
            </a:p>
          </p:txBody>
        </p:sp>
        <p:sp>
          <p:nvSpPr>
            <p:cNvPr id="50" name=""/>
            <p:cNvSpPr txBox="1"/>
            <p:nvPr/>
          </p:nvSpPr>
          <p:spPr>
            <a:xfrm>
              <a:off x="538690" y="3743233"/>
              <a:ext cx="3108327" cy="85305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가나초콜릿"/>
                  <a:ea typeface="가나초콜릿"/>
                </a:rPr>
                <a:t>Tech</a:t>
              </a:r>
              <a:endPara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가나초콜릿"/>
                <a:ea typeface="가나초콜릿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262716" y="5511007"/>
              <a:ext cx="1800225" cy="900112"/>
            </a:xfrm>
            <a:prstGeom prst="rect">
              <a:avLst/>
            </a:prstGeom>
            <a:solidFill>
              <a:srgbClr val="dfe6f7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52" name=""/>
            <p:cNvGrpSpPr/>
            <p:nvPr/>
          </p:nvGrpSpPr>
          <p:grpSpPr>
            <a:xfrm rot="0">
              <a:off x="2262716" y="2803850"/>
              <a:ext cx="1800225" cy="2700337"/>
              <a:chOff x="3162299" y="2518100"/>
              <a:chExt cx="1800225" cy="2700337"/>
            </a:xfrm>
          </p:grpSpPr>
          <p:sp>
            <p:nvSpPr>
              <p:cNvPr id="53" name=""/>
              <p:cNvSpPr/>
              <p:nvPr/>
            </p:nvSpPr>
            <p:spPr>
              <a:xfrm rot="5400000">
                <a:off x="3162300" y="3418213"/>
                <a:ext cx="2700337" cy="900112"/>
              </a:xfrm>
              <a:prstGeom prst="rect">
                <a:avLst/>
              </a:prstGeom>
              <a:solidFill>
                <a:srgbClr val="ebdef1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54" name=""/>
              <p:cNvSpPr/>
              <p:nvPr/>
            </p:nvSpPr>
            <p:spPr>
              <a:xfrm>
                <a:off x="3162299" y="3418213"/>
                <a:ext cx="1800225" cy="900112"/>
              </a:xfrm>
              <a:prstGeom prst="rect">
                <a:avLst/>
              </a:prstGeom>
              <a:solidFill>
                <a:srgbClr val="ebdef1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grpSp>
          <p:nvGrpSpPr>
            <p:cNvPr id="55" name=""/>
            <p:cNvGrpSpPr/>
            <p:nvPr/>
          </p:nvGrpSpPr>
          <p:grpSpPr>
            <a:xfrm rot="0">
              <a:off x="462491" y="4600576"/>
              <a:ext cx="2700337" cy="1810542"/>
              <a:chOff x="1362075" y="4314826"/>
              <a:chExt cx="2700337" cy="1810542"/>
            </a:xfrm>
          </p:grpSpPr>
          <p:sp>
            <p:nvSpPr>
              <p:cNvPr id="56" name=""/>
              <p:cNvSpPr/>
              <p:nvPr/>
            </p:nvSpPr>
            <p:spPr>
              <a:xfrm>
                <a:off x="1362075" y="5225256"/>
                <a:ext cx="1800225" cy="900112"/>
              </a:xfrm>
              <a:prstGeom prst="rect">
                <a:avLst/>
              </a:prstGeom>
              <a:solidFill>
                <a:srgbClr val="f4e5b2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57" name=""/>
              <p:cNvSpPr/>
              <p:nvPr/>
            </p:nvSpPr>
            <p:spPr>
              <a:xfrm>
                <a:off x="2262187" y="4314826"/>
                <a:ext cx="1800225" cy="900112"/>
              </a:xfrm>
              <a:prstGeom prst="rect">
                <a:avLst/>
              </a:prstGeom>
              <a:solidFill>
                <a:srgbClr val="f4e5b2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58" name=""/>
              <p:cNvSpPr/>
              <p:nvPr/>
            </p:nvSpPr>
            <p:spPr>
              <a:xfrm rot="5400000">
                <a:off x="1833563" y="4775200"/>
                <a:ext cx="1800225" cy="900112"/>
              </a:xfrm>
              <a:prstGeom prst="rect">
                <a:avLst/>
              </a:prstGeom>
              <a:solidFill>
                <a:srgbClr val="f4e5b2">
                  <a:alpha val="100000"/>
                </a:srgbClr>
              </a:solidFill>
              <a:ln w="12700" cap="flat" cmpd="sng" algn="ctr">
                <a:noFill/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</p:grpSp>
      <p:grpSp>
        <p:nvGrpSpPr>
          <p:cNvPr id="89" name=""/>
          <p:cNvGrpSpPr/>
          <p:nvPr/>
        </p:nvGrpSpPr>
        <p:grpSpPr>
          <a:xfrm rot="0">
            <a:off x="4017529" y="289789"/>
            <a:ext cx="3574403" cy="3571264"/>
            <a:chOff x="4484254" y="289789"/>
            <a:chExt cx="3574403" cy="3571264"/>
          </a:xfrm>
        </p:grpSpPr>
        <p:sp>
          <p:nvSpPr>
            <p:cNvPr id="59" name=""/>
            <p:cNvSpPr txBox="1"/>
            <p:nvPr/>
          </p:nvSpPr>
          <p:spPr>
            <a:xfrm>
              <a:off x="4541837" y="295722"/>
              <a:ext cx="3108326" cy="84591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가나초콜릿"/>
                  <a:ea typeface="가나초콜릿"/>
                </a:rPr>
                <a:t>Object</a:t>
              </a:r>
              <a:endPara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가나초콜릿"/>
                <a:ea typeface="가나초콜릿"/>
              </a:endParaRPr>
            </a:p>
          </p:txBody>
        </p:sp>
        <p:sp>
          <p:nvSpPr>
            <p:cNvPr id="60" name=""/>
            <p:cNvSpPr txBox="1"/>
            <p:nvPr/>
          </p:nvSpPr>
          <p:spPr>
            <a:xfrm>
              <a:off x="4541837" y="1210122"/>
              <a:ext cx="3108327" cy="84591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가나초콜릿"/>
                  <a:ea typeface="가나초콜릿"/>
                </a:rPr>
                <a:t>Tech</a:t>
              </a:r>
              <a:endPara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가나초콜릿"/>
                <a:ea typeface="가나초콜릿"/>
              </a:endParaRPr>
            </a:p>
          </p:txBody>
        </p:sp>
        <p:sp>
          <p:nvSpPr>
            <p:cNvPr id="61" name=""/>
            <p:cNvSpPr/>
            <p:nvPr/>
          </p:nvSpPr>
          <p:spPr>
            <a:xfrm>
              <a:off x="6294437" y="2987421"/>
              <a:ext cx="1764220" cy="864108"/>
            </a:xfrm>
            <a:prstGeom prst="rect">
              <a:avLst/>
            </a:prstGeom>
            <a:solidFill>
              <a:srgbClr val="dfe6f7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2" name=""/>
            <p:cNvSpPr/>
            <p:nvPr/>
          </p:nvSpPr>
          <p:spPr>
            <a:xfrm rot="5400000">
              <a:off x="6282817" y="1189902"/>
              <a:ext cx="2664333" cy="864108"/>
            </a:xfrm>
            <a:prstGeom prst="rect">
              <a:avLst/>
            </a:prstGeom>
            <a:solidFill>
              <a:srgbClr val="ebdef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3" name=""/>
            <p:cNvSpPr/>
            <p:nvPr/>
          </p:nvSpPr>
          <p:spPr>
            <a:xfrm>
              <a:off x="6284911" y="1189902"/>
              <a:ext cx="1764220" cy="864108"/>
            </a:xfrm>
            <a:prstGeom prst="rect">
              <a:avLst/>
            </a:prstGeom>
            <a:solidFill>
              <a:srgbClr val="ebdef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4" name=""/>
            <p:cNvSpPr/>
            <p:nvPr/>
          </p:nvSpPr>
          <p:spPr>
            <a:xfrm>
              <a:off x="4484687" y="2996946"/>
              <a:ext cx="1764220" cy="864108"/>
            </a:xfrm>
            <a:prstGeom prst="rect">
              <a:avLst/>
            </a:prstGeom>
            <a:solidFill>
              <a:srgbClr val="f4e5b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5" name=""/>
            <p:cNvSpPr/>
            <p:nvPr/>
          </p:nvSpPr>
          <p:spPr>
            <a:xfrm>
              <a:off x="5384799" y="2086515"/>
              <a:ext cx="1764220" cy="864108"/>
            </a:xfrm>
            <a:prstGeom prst="rect">
              <a:avLst/>
            </a:prstGeom>
            <a:solidFill>
              <a:srgbClr val="f4e5b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6" name=""/>
            <p:cNvSpPr/>
            <p:nvPr/>
          </p:nvSpPr>
          <p:spPr>
            <a:xfrm rot="5400000">
              <a:off x="4935030" y="2546889"/>
              <a:ext cx="1764220" cy="864108"/>
            </a:xfrm>
            <a:prstGeom prst="rect">
              <a:avLst/>
            </a:prstGeom>
            <a:solidFill>
              <a:srgbClr val="f4e5b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7" name=""/>
            <p:cNvSpPr/>
            <p:nvPr/>
          </p:nvSpPr>
          <p:spPr>
            <a:xfrm>
              <a:off x="4484254" y="2086515"/>
              <a:ext cx="864108" cy="864108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88" name=""/>
          <p:cNvGrpSpPr/>
          <p:nvPr/>
        </p:nvGrpSpPr>
        <p:grpSpPr>
          <a:xfrm rot="0">
            <a:off x="6096000" y="3535642"/>
            <a:ext cx="4465604" cy="3195358"/>
            <a:chOff x="7277847" y="3405336"/>
            <a:chExt cx="4465604" cy="3195358"/>
          </a:xfrm>
        </p:grpSpPr>
        <p:grpSp>
          <p:nvGrpSpPr>
            <p:cNvPr id="87" name=""/>
            <p:cNvGrpSpPr/>
            <p:nvPr/>
          </p:nvGrpSpPr>
          <p:grpSpPr>
            <a:xfrm rot="0">
              <a:off x="8625653" y="3405336"/>
              <a:ext cx="3117798" cy="3195358"/>
              <a:chOff x="8625653" y="3405336"/>
              <a:chExt cx="3117798" cy="3195358"/>
            </a:xfrm>
          </p:grpSpPr>
          <p:sp>
            <p:nvSpPr>
              <p:cNvPr id="68" name=""/>
              <p:cNvSpPr/>
              <p:nvPr/>
            </p:nvSpPr>
            <p:spPr>
              <a:xfrm rot="5400000">
                <a:off x="9934534" y="4545252"/>
                <a:ext cx="1079771" cy="1552222"/>
              </a:xfrm>
              <a:prstGeom prst="parallelogram">
                <a:avLst>
                  <a:gd name="adj" fmla="val 48565"/>
                </a:avLst>
              </a:prstGeom>
              <a:solidFill>
                <a:srgbClr val="000000">
                  <a:alpha val="100000"/>
                </a:srgbClr>
              </a:solidFill>
              <a:ln w="12700" cap="flat" cmpd="sng" algn="ctr">
                <a:solidFill>
                  <a:srgbClr val="e7e6e6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69" name=""/>
              <p:cNvSpPr/>
              <p:nvPr/>
            </p:nvSpPr>
            <p:spPr>
              <a:xfrm rot="16200000" flipH="1">
                <a:off x="11072772" y="5188189"/>
                <a:ext cx="874984" cy="466374"/>
              </a:xfrm>
              <a:prstGeom prst="parallelogram">
                <a:avLst>
                  <a:gd name="adj" fmla="val 69921"/>
                </a:avLst>
              </a:prstGeom>
              <a:solidFill>
                <a:srgbClr val="000000">
                  <a:alpha val="100000"/>
                </a:srgbClr>
              </a:solidFill>
              <a:ln w="12700" cap="flat" cmpd="sng" algn="ctr">
                <a:solidFill>
                  <a:srgbClr val="e7e6e6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70" name=""/>
              <p:cNvSpPr/>
              <p:nvPr/>
            </p:nvSpPr>
            <p:spPr>
              <a:xfrm rot="1119173">
                <a:off x="9734087" y="4640281"/>
                <a:ext cx="1977465" cy="449704"/>
              </a:xfrm>
              <a:prstGeom prst="parallelogram">
                <a:avLst>
                  <a:gd name="adj" fmla="val 75066"/>
                </a:avLst>
              </a:prstGeom>
              <a:solidFill>
                <a:srgbClr val="000000">
                  <a:alpha val="100000"/>
                </a:srgbClr>
              </a:solidFill>
              <a:ln w="12700" cap="flat" cmpd="sng" algn="ctr">
                <a:solidFill>
                  <a:srgbClr val="e7e6e6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71" name=""/>
              <p:cNvSpPr/>
              <p:nvPr/>
            </p:nvSpPr>
            <p:spPr>
              <a:xfrm rot="5400000">
                <a:off x="9399402" y="4914129"/>
                <a:ext cx="1079771" cy="1552222"/>
              </a:xfrm>
              <a:prstGeom prst="parallelogram">
                <a:avLst>
                  <a:gd name="adj" fmla="val 48565"/>
                </a:avLst>
              </a:prstGeom>
              <a:solidFill>
                <a:srgbClr val="000000">
                  <a:alpha val="100000"/>
                </a:srgbClr>
              </a:solidFill>
              <a:ln w="12700" cap="flat" cmpd="sng" algn="ctr">
                <a:solidFill>
                  <a:srgbClr val="e7e6e6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72" name=""/>
              <p:cNvSpPr/>
              <p:nvPr/>
            </p:nvSpPr>
            <p:spPr>
              <a:xfrm rot="16200000" flipH="1">
                <a:off x="10537640" y="5557066"/>
                <a:ext cx="874984" cy="466374"/>
              </a:xfrm>
              <a:prstGeom prst="parallelogram">
                <a:avLst>
                  <a:gd name="adj" fmla="val 69921"/>
                </a:avLst>
              </a:prstGeom>
              <a:solidFill>
                <a:srgbClr val="000000">
                  <a:alpha val="100000"/>
                </a:srgbClr>
              </a:solidFill>
              <a:ln w="12700" cap="flat" cmpd="sng" algn="ctr">
                <a:solidFill>
                  <a:srgbClr val="e7e6e6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73" name=""/>
              <p:cNvSpPr/>
              <p:nvPr/>
            </p:nvSpPr>
            <p:spPr>
              <a:xfrm rot="1119173">
                <a:off x="9198955" y="5009158"/>
                <a:ext cx="1977465" cy="449704"/>
              </a:xfrm>
              <a:prstGeom prst="parallelogram">
                <a:avLst>
                  <a:gd name="adj" fmla="val 75066"/>
                </a:avLst>
              </a:prstGeom>
              <a:solidFill>
                <a:srgbClr val="000000">
                  <a:alpha val="100000"/>
                </a:srgbClr>
              </a:solidFill>
              <a:ln w="12700" cap="flat" cmpd="sng" algn="ctr">
                <a:solidFill>
                  <a:srgbClr val="e7e6e6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74" name=""/>
              <p:cNvSpPr/>
              <p:nvPr/>
            </p:nvSpPr>
            <p:spPr>
              <a:xfrm rot="5400000">
                <a:off x="8861879" y="5284698"/>
                <a:ext cx="1079771" cy="1552222"/>
              </a:xfrm>
              <a:prstGeom prst="parallelogram">
                <a:avLst>
                  <a:gd name="adj" fmla="val 48565"/>
                </a:avLst>
              </a:prstGeom>
              <a:solidFill>
                <a:srgbClr val="000000">
                  <a:alpha val="100000"/>
                </a:srgbClr>
              </a:solidFill>
              <a:ln w="12700" cap="flat" cmpd="sng" algn="ctr">
                <a:solidFill>
                  <a:srgbClr val="e7e6e6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75" name=""/>
              <p:cNvSpPr/>
              <p:nvPr/>
            </p:nvSpPr>
            <p:spPr>
              <a:xfrm rot="16200000" flipH="1">
                <a:off x="10000118" y="5927635"/>
                <a:ext cx="874984" cy="466374"/>
              </a:xfrm>
              <a:prstGeom prst="parallelogram">
                <a:avLst>
                  <a:gd name="adj" fmla="val 69921"/>
                </a:avLst>
              </a:prstGeom>
              <a:solidFill>
                <a:srgbClr val="000000">
                  <a:alpha val="100000"/>
                </a:srgbClr>
              </a:solidFill>
              <a:ln w="12700" cap="flat" cmpd="sng" algn="ctr">
                <a:solidFill>
                  <a:srgbClr val="e7e6e6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76" name=""/>
              <p:cNvSpPr/>
              <p:nvPr/>
            </p:nvSpPr>
            <p:spPr>
              <a:xfrm rot="1119173">
                <a:off x="8661432" y="5379727"/>
                <a:ext cx="1977465" cy="449704"/>
              </a:xfrm>
              <a:prstGeom prst="parallelogram">
                <a:avLst>
                  <a:gd name="adj" fmla="val 75066"/>
                </a:avLst>
              </a:prstGeom>
              <a:solidFill>
                <a:srgbClr val="000000">
                  <a:alpha val="100000"/>
                </a:srgbClr>
              </a:solidFill>
              <a:ln w="12700" cap="flat" cmpd="sng" algn="ctr">
                <a:solidFill>
                  <a:srgbClr val="e7e6e6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77" name=""/>
              <p:cNvSpPr/>
              <p:nvPr/>
            </p:nvSpPr>
            <p:spPr>
              <a:xfrm rot="5400000">
                <a:off x="9926452" y="3925803"/>
                <a:ext cx="1079771" cy="1552222"/>
              </a:xfrm>
              <a:prstGeom prst="parallelogram">
                <a:avLst>
                  <a:gd name="adj" fmla="val 48565"/>
                </a:avLst>
              </a:prstGeom>
              <a:solidFill>
                <a:srgbClr val="000000">
                  <a:alpha val="100000"/>
                </a:srgbClr>
              </a:solidFill>
              <a:ln w="12700" cap="flat" cmpd="sng" algn="ctr">
                <a:solidFill>
                  <a:srgbClr val="e7e6e6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78" name=""/>
              <p:cNvSpPr/>
              <p:nvPr/>
            </p:nvSpPr>
            <p:spPr>
              <a:xfrm rot="16200000" flipH="1">
                <a:off x="11064690" y="4568740"/>
                <a:ext cx="874984" cy="466374"/>
              </a:xfrm>
              <a:prstGeom prst="parallelogram">
                <a:avLst>
                  <a:gd name="adj" fmla="val 69921"/>
                </a:avLst>
              </a:prstGeom>
              <a:solidFill>
                <a:srgbClr val="000000">
                  <a:alpha val="100000"/>
                </a:srgbClr>
              </a:solidFill>
              <a:ln w="12700" cap="flat" cmpd="sng" algn="ctr">
                <a:solidFill>
                  <a:srgbClr val="e7e6e6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79" name=""/>
              <p:cNvSpPr/>
              <p:nvPr/>
            </p:nvSpPr>
            <p:spPr>
              <a:xfrm rot="1119173">
                <a:off x="9726006" y="4020832"/>
                <a:ext cx="1977465" cy="449704"/>
              </a:xfrm>
              <a:prstGeom prst="parallelogram">
                <a:avLst>
                  <a:gd name="adj" fmla="val 75066"/>
                </a:avLst>
              </a:prstGeom>
              <a:solidFill>
                <a:srgbClr val="000000">
                  <a:alpha val="100000"/>
                </a:srgbClr>
              </a:solidFill>
              <a:ln w="12700" cap="flat" cmpd="sng" algn="ctr">
                <a:solidFill>
                  <a:srgbClr val="e7e6e6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80" name=""/>
              <p:cNvSpPr/>
              <p:nvPr/>
            </p:nvSpPr>
            <p:spPr>
              <a:xfrm rot="5400000">
                <a:off x="9388930" y="4296372"/>
                <a:ext cx="1079771" cy="1552222"/>
              </a:xfrm>
              <a:prstGeom prst="parallelogram">
                <a:avLst>
                  <a:gd name="adj" fmla="val 48565"/>
                </a:avLst>
              </a:prstGeom>
              <a:solidFill>
                <a:srgbClr val="000000">
                  <a:alpha val="100000"/>
                </a:srgbClr>
              </a:solidFill>
              <a:ln w="12700" cap="flat" cmpd="sng" algn="ctr">
                <a:solidFill>
                  <a:srgbClr val="e7e6e6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81" name=""/>
              <p:cNvSpPr/>
              <p:nvPr/>
            </p:nvSpPr>
            <p:spPr>
              <a:xfrm rot="16200000" flipH="1">
                <a:off x="10527168" y="4939309"/>
                <a:ext cx="874984" cy="466374"/>
              </a:xfrm>
              <a:prstGeom prst="parallelogram">
                <a:avLst>
                  <a:gd name="adj" fmla="val 69921"/>
                </a:avLst>
              </a:prstGeom>
              <a:solidFill>
                <a:srgbClr val="000000">
                  <a:alpha val="100000"/>
                </a:srgbClr>
              </a:solidFill>
              <a:ln w="12700" cap="flat" cmpd="sng" algn="ctr">
                <a:solidFill>
                  <a:srgbClr val="e7e6e6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82" name=""/>
              <p:cNvSpPr/>
              <p:nvPr/>
            </p:nvSpPr>
            <p:spPr>
              <a:xfrm rot="1119173">
                <a:off x="9188483" y="4391401"/>
                <a:ext cx="1977465" cy="449704"/>
              </a:xfrm>
              <a:prstGeom prst="parallelogram">
                <a:avLst>
                  <a:gd name="adj" fmla="val 75066"/>
                </a:avLst>
              </a:prstGeom>
              <a:solidFill>
                <a:srgbClr val="000000">
                  <a:alpha val="100000"/>
                </a:srgbClr>
              </a:solidFill>
              <a:ln w="12700" cap="flat" cmpd="sng" algn="ctr">
                <a:solidFill>
                  <a:srgbClr val="e7e6e6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83" name=""/>
              <p:cNvSpPr/>
              <p:nvPr/>
            </p:nvSpPr>
            <p:spPr>
              <a:xfrm rot="5400000">
                <a:off x="9918247" y="3310307"/>
                <a:ext cx="1079771" cy="1552222"/>
              </a:xfrm>
              <a:prstGeom prst="parallelogram">
                <a:avLst>
                  <a:gd name="adj" fmla="val 48565"/>
                </a:avLst>
              </a:prstGeom>
              <a:solidFill>
                <a:srgbClr val="000000">
                  <a:alpha val="100000"/>
                </a:srgbClr>
              </a:solidFill>
              <a:ln w="12700" cap="flat" cmpd="sng" algn="ctr">
                <a:solidFill>
                  <a:srgbClr val="e7e6e6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84" name=""/>
              <p:cNvSpPr/>
              <p:nvPr/>
            </p:nvSpPr>
            <p:spPr>
              <a:xfrm rot="16200000" flipH="1">
                <a:off x="11056486" y="3953245"/>
                <a:ext cx="874984" cy="466374"/>
              </a:xfrm>
              <a:prstGeom prst="parallelogram">
                <a:avLst>
                  <a:gd name="adj" fmla="val 69921"/>
                </a:avLst>
              </a:prstGeom>
              <a:solidFill>
                <a:srgbClr val="000000">
                  <a:alpha val="100000"/>
                </a:srgbClr>
              </a:solidFill>
              <a:ln w="12700" cap="flat" cmpd="sng" algn="ctr">
                <a:solidFill>
                  <a:srgbClr val="e7e6e6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85" name=""/>
              <p:cNvSpPr/>
              <p:nvPr/>
            </p:nvSpPr>
            <p:spPr>
              <a:xfrm rot="1119173">
                <a:off x="9717800" y="3405336"/>
                <a:ext cx="1977465" cy="449704"/>
              </a:xfrm>
              <a:prstGeom prst="parallelogram">
                <a:avLst>
                  <a:gd name="adj" fmla="val 75066"/>
                </a:avLst>
              </a:prstGeom>
              <a:solidFill>
                <a:srgbClr val="000000">
                  <a:alpha val="100000"/>
                </a:srgbClr>
              </a:solidFill>
              <a:ln w="12700" cap="flat" cmpd="sng" algn="ctr">
                <a:solidFill>
                  <a:srgbClr val="e7e6e6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86" name=""/>
            <p:cNvSpPr txBox="1"/>
            <p:nvPr/>
          </p:nvSpPr>
          <p:spPr>
            <a:xfrm>
              <a:off x="7277847" y="3409950"/>
              <a:ext cx="3954306" cy="1610865"/>
            </a:xfrm>
            <a:prstGeom prst="rect">
              <a:avLst/>
            </a:prstGeom>
            <a:noFill/>
            <a:scene3d>
              <a:camera prst="isometricRightUp" fov="0">
                <a:rot lat="1500000" lon="18000000" rev="0"/>
              </a:camera>
              <a:lightRig rig="threePt" dir="t"/>
            </a:scene3d>
          </p:spPr>
          <p:txBody>
            <a:bodyPr wrap="square">
              <a:spAutoFit/>
            </a:bodyPr>
            <a:p>
              <a:pPr mar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바른고딕 옛한글"/>
                  <a:ea typeface="나눔바른고딕 옛한글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바른고딕 옛한글"/>
                  <a:ea typeface="나눔바른고딕 옛한글"/>
                </a:rPr>
                <a:t>Object</a:t>
              </a:r>
              <a:endPara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바른고딕 옛한글"/>
                <a:ea typeface="나눔바른고딕 옛한글"/>
              </a:endParaRPr>
            </a:p>
            <a:p>
              <a:pPr mar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바른고딕 옛한글"/>
                  <a:ea typeface="나눔바른고딕 옛한글"/>
                </a:rPr>
                <a:t>Tech</a:t>
              </a:r>
              <a:endPara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바른고딕 옛한글"/>
                <a:ea typeface="나눔바른고딕 옛한글"/>
              </a:endParaRPr>
            </a:p>
          </p:txBody>
        </p:sp>
      </p:grpSp>
      <p:sp>
        <p:nvSpPr>
          <p:cNvPr id="91" name=""/>
          <p:cNvSpPr txBox="1"/>
          <p:nvPr/>
        </p:nvSpPr>
        <p:spPr>
          <a:xfrm>
            <a:off x="10338591" y="246060"/>
            <a:ext cx="1490028" cy="6950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최종 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8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카페24 당당해"/>
              <a:ea typeface="카페24 당당해"/>
            </a:endParaRPr>
          </a:p>
        </p:txBody>
      </p:sp>
      <p:grpSp>
        <p:nvGrpSpPr>
          <p:cNvPr id="103" name=""/>
          <p:cNvGrpSpPr/>
          <p:nvPr/>
        </p:nvGrpSpPr>
        <p:grpSpPr>
          <a:xfrm rot="0">
            <a:off x="8166628" y="512971"/>
            <a:ext cx="3517684" cy="2662337"/>
            <a:chOff x="8166628" y="512971"/>
            <a:chExt cx="3517684" cy="2662337"/>
          </a:xfrm>
        </p:grpSpPr>
        <p:cxnSp>
          <p:nvCxnSpPr>
            <p:cNvPr id="92" name=""/>
            <p:cNvCxnSpPr/>
            <p:nvPr/>
          </p:nvCxnSpPr>
          <p:spPr>
            <a:xfrm>
              <a:off x="8166628" y="1107239"/>
              <a:ext cx="2391834" cy="79375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93" name=""/>
            <p:cNvCxnSpPr/>
            <p:nvPr/>
          </p:nvCxnSpPr>
          <p:spPr>
            <a:xfrm flipV="1">
              <a:off x="10559628" y="1129627"/>
              <a:ext cx="1124684" cy="769327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94" name=""/>
            <p:cNvCxnSpPr/>
            <p:nvPr/>
          </p:nvCxnSpPr>
          <p:spPr>
            <a:xfrm rot="16200000" flipH="1">
              <a:off x="9919150" y="2534200"/>
              <a:ext cx="1282217" cy="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95" name=""/>
            <p:cNvCxnSpPr/>
            <p:nvPr/>
          </p:nvCxnSpPr>
          <p:spPr>
            <a:xfrm>
              <a:off x="8166628" y="1668861"/>
              <a:ext cx="2391834" cy="79375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96" name=""/>
            <p:cNvCxnSpPr/>
            <p:nvPr/>
          </p:nvCxnSpPr>
          <p:spPr>
            <a:xfrm flipV="1">
              <a:off x="10559628" y="1700774"/>
              <a:ext cx="1124684" cy="769327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97" name=""/>
            <p:cNvCxnSpPr/>
            <p:nvPr/>
          </p:nvCxnSpPr>
          <p:spPr>
            <a:xfrm rot="16200000" flipH="1">
              <a:off x="8027203" y="1918603"/>
              <a:ext cx="1282217" cy="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98" name=""/>
            <p:cNvCxnSpPr/>
            <p:nvPr/>
          </p:nvCxnSpPr>
          <p:spPr>
            <a:xfrm flipV="1">
              <a:off x="8674736" y="512971"/>
              <a:ext cx="1124684" cy="769327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99" name=""/>
            <p:cNvCxnSpPr/>
            <p:nvPr/>
          </p:nvCxnSpPr>
          <p:spPr>
            <a:xfrm rot="16200000" flipH="1">
              <a:off x="10389402" y="2225872"/>
              <a:ext cx="1282217" cy="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00" name=""/>
            <p:cNvCxnSpPr/>
            <p:nvPr/>
          </p:nvCxnSpPr>
          <p:spPr>
            <a:xfrm>
              <a:off x="8643936" y="788328"/>
              <a:ext cx="2391834" cy="79375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</p:cxnSp>
        <p:sp>
          <p:nvSpPr>
            <p:cNvPr id="101" name=""/>
            <p:cNvSpPr txBox="1"/>
            <p:nvPr/>
          </p:nvSpPr>
          <p:spPr>
            <a:xfrm>
              <a:off x="8606230" y="1013604"/>
              <a:ext cx="2906553" cy="870441"/>
            </a:xfrm>
            <a:prstGeom prst="rect">
              <a:avLst/>
            </a:prstGeom>
            <a:noFill/>
            <a:scene3d>
              <a:camera prst="isometricOffAxis2Top" fov="0">
                <a:rot lat="18960000" lon="3000000" rev="18180000"/>
              </a:camera>
              <a:lightRig rig="threePt" dir="t"/>
            </a:scene3d>
          </p:spPr>
          <p:txBody>
            <a:bodyPr wrap="square">
              <a:spAutoFit/>
            </a:bodyPr>
            <a:p>
              <a:pPr mar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5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경기천년제목B Bold"/>
                  <a:ea typeface="경기천년제목B Bold"/>
                </a:rPr>
                <a:t>O</a:t>
              </a:r>
              <a:r>
                <a:rPr xmlns:mc="http://schemas.openxmlformats.org/markup-compatibility/2006" xmlns:hp="http://schemas.haansoft.com/office/presentation/8.0" kumimoji="0" lang="en-US" altLang="en-US" sz="51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경기천년제목B Bold"/>
                  <a:ea typeface="경기천년제목B Bold"/>
                </a:rPr>
                <a:t>bject</a:t>
              </a:r>
              <a:endParaRPr xmlns:mc="http://schemas.openxmlformats.org/markup-compatibility/2006" xmlns:hp="http://schemas.haansoft.com/office/presentation/8.0" kumimoji="0" lang="en-US" altLang="en-US" sz="5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경기천년제목B Bold"/>
                <a:ea typeface="경기천년제목B Bold"/>
              </a:endParaRPr>
            </a:p>
          </p:txBody>
        </p:sp>
        <p:sp>
          <p:nvSpPr>
            <p:cNvPr id="102" name=""/>
            <p:cNvSpPr txBox="1"/>
            <p:nvPr/>
          </p:nvSpPr>
          <p:spPr>
            <a:xfrm>
              <a:off x="8434154" y="1508218"/>
              <a:ext cx="2906553" cy="871127"/>
            </a:xfrm>
            <a:prstGeom prst="rect">
              <a:avLst/>
            </a:prstGeom>
            <a:noFill/>
            <a:scene3d>
              <a:camera prst="isometricOffAxis2Left" fov="0">
                <a:rot lat="1800000" lon="1920000" rev="0"/>
              </a:camera>
              <a:lightRig rig="threePt" dir="t"/>
            </a:scene3d>
          </p:spPr>
          <p:txBody>
            <a:bodyPr wrap="square">
              <a:spAutoFit/>
            </a:bodyPr>
            <a:p>
              <a:pPr mar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5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경기천년제목B Bold"/>
                  <a:ea typeface="경기천년제목B Bold"/>
                </a:rPr>
                <a:t>T</a:t>
              </a:r>
              <a:r>
                <a:rPr xmlns:mc="http://schemas.openxmlformats.org/markup-compatibility/2006" xmlns:hp="http://schemas.haansoft.com/office/presentation/8.0" kumimoji="0" lang="en-US" altLang="en-US" sz="5100" b="0" i="0" u="none" strike="noStrike" kern="1200" cap="none" spc="0" normalizeH="0" baseline="0" mc:Ignorable="hp" hp:hslEmbossed="0">
                  <a:solidFill>
                    <a:srgbClr val="808080"/>
                  </a:solidFill>
                  <a:effectLst/>
                  <a:latin typeface="경기천년제목B Bold"/>
                  <a:ea typeface="경기천년제목B Bold"/>
                </a:rPr>
                <a:t>ech</a:t>
              </a:r>
              <a:endParaRPr xmlns:mc="http://schemas.openxmlformats.org/markup-compatibility/2006" xmlns:hp="http://schemas.haansoft.com/office/presentation/8.0" kumimoji="0" lang="en-US" altLang="en-US" sz="5100" b="0" i="0" u="none" strike="noStrike" kern="1200" cap="none" spc="0" normalizeH="0" baseline="0" mc:Ignorable="hp" hp:hslEmbossed="0">
                <a:solidFill>
                  <a:srgbClr val="808080"/>
                </a:solidFill>
                <a:effectLst/>
                <a:latin typeface="경기천년제목B Bold"/>
                <a:ea typeface="경기천년제목B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6648" y="352674"/>
            <a:ext cx="5796915" cy="2799485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2770305" y="3058585"/>
            <a:ext cx="1047749" cy="1047749"/>
          </a:xfrm>
          <a:prstGeom prst="ellipse">
            <a:avLst/>
          </a:prstGeom>
          <a:solidFill>
            <a:srgbClr val="6ce2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108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226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4139403"/>
            <a:ext cx="2880032" cy="1846174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620071" y="4588708"/>
            <a:ext cx="1047749" cy="1047749"/>
          </a:xfrm>
          <a:prstGeom prst="ellipse">
            <a:avLst/>
          </a:prstGeom>
          <a:solidFill>
            <a:srgbClr val="0fa95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15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169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88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0" y="1230768"/>
            <a:ext cx="12192000" cy="18629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1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X안전지대B"/>
                <a:ea typeface="DX안전지대B"/>
              </a:rPr>
              <a:t>ObjectTech Lab</a:t>
            </a:r>
            <a:endParaRPr lang="ko-KR" altLang="en-US" sz="11600"/>
          </a:p>
        </p:txBody>
      </p:sp>
      <p:grpSp>
        <p:nvGrpSpPr>
          <p:cNvPr id="6" name=""/>
          <p:cNvGrpSpPr/>
          <p:nvPr/>
        </p:nvGrpSpPr>
        <p:grpSpPr>
          <a:xfrm rot="0">
            <a:off x="8843569" y="3282464"/>
            <a:ext cx="756835" cy="1218536"/>
            <a:chOff x="1156470" y="3438525"/>
            <a:chExt cx="756835" cy="1218536"/>
          </a:xfrm>
          <a:solidFill>
            <a:srgbClr val="808080"/>
          </a:solidFill>
        </p:grpSpPr>
        <p:sp>
          <p:nvSpPr>
            <p:cNvPr id="3" name=""/>
            <p:cNvSpPr/>
            <p:nvPr/>
          </p:nvSpPr>
          <p:spPr>
            <a:xfrm>
              <a:off x="1156470" y="3438525"/>
              <a:ext cx="756835" cy="614293"/>
            </a:xfrm>
            <a:prstGeom prst="snip2SameRect">
              <a:avLst>
                <a:gd name="adj1" fmla="val 213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"/>
            <p:cNvSpPr/>
            <p:nvPr/>
          </p:nvSpPr>
          <p:spPr>
            <a:xfrm rot="10800000">
              <a:off x="1156470" y="4042767"/>
              <a:ext cx="756835" cy="614293"/>
            </a:xfrm>
            <a:prstGeom prst="snip2SameRect">
              <a:avLst>
                <a:gd name="adj1" fmla="val 21354"/>
                <a:gd name="adj2" fmla="val 0"/>
              </a:avLst>
            </a:prstGeom>
            <a:grpFill/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5" name=""/>
          <p:cNvSpPr/>
          <p:nvPr/>
        </p:nvSpPr>
        <p:spPr>
          <a:xfrm>
            <a:off x="9040416" y="3465817"/>
            <a:ext cx="363140" cy="830461"/>
          </a:xfrm>
          <a:prstGeom prst="roundRect">
            <a:avLst>
              <a:gd name="adj" fmla="val 14583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9" name=""/>
          <p:cNvGrpSpPr/>
          <p:nvPr/>
        </p:nvGrpSpPr>
        <p:grpSpPr>
          <a:xfrm rot="0">
            <a:off x="9744497" y="3266654"/>
            <a:ext cx="733425" cy="1233488"/>
            <a:chOff x="6240093" y="3429000"/>
            <a:chExt cx="733425" cy="1233488"/>
          </a:xfrm>
          <a:solidFill>
            <a:srgbClr val="808080"/>
          </a:solidFill>
        </p:grpSpPr>
        <p:sp>
          <p:nvSpPr>
            <p:cNvPr id="7" name=""/>
            <p:cNvSpPr/>
            <p:nvPr/>
          </p:nvSpPr>
          <p:spPr>
            <a:xfrm>
              <a:off x="6240093" y="3429000"/>
              <a:ext cx="733425" cy="209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"/>
            <p:cNvSpPr/>
            <p:nvPr/>
          </p:nvSpPr>
          <p:spPr>
            <a:xfrm rot="5400000">
              <a:off x="6046792" y="3988173"/>
              <a:ext cx="1120028" cy="2286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1447407" y="3276179"/>
            <a:ext cx="756835" cy="1218536"/>
            <a:chOff x="1156470" y="3438525"/>
            <a:chExt cx="756835" cy="1218536"/>
          </a:xfrm>
          <a:solidFill>
            <a:srgbClr val="808080">
              <a:alpha val="100000"/>
            </a:srgbClr>
          </a:solidFill>
        </p:grpSpPr>
        <p:sp>
          <p:nvSpPr>
            <p:cNvPr id="11" name=""/>
            <p:cNvSpPr/>
            <p:nvPr/>
          </p:nvSpPr>
          <p:spPr>
            <a:xfrm>
              <a:off x="1156470" y="3438525"/>
              <a:ext cx="756835" cy="614293"/>
            </a:xfrm>
            <a:prstGeom prst="snip2SameRect">
              <a:avLst>
                <a:gd name="adj1" fmla="val 21354"/>
                <a:gd name="adj2" fmla="val 0"/>
              </a:avLst>
            </a:prstGeom>
            <a:solidFill>
              <a:srgbClr val="80808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"/>
            <p:cNvSpPr/>
            <p:nvPr/>
          </p:nvSpPr>
          <p:spPr>
            <a:xfrm rot="10800000">
              <a:off x="1156470" y="4042767"/>
              <a:ext cx="756835" cy="614293"/>
            </a:xfrm>
            <a:prstGeom prst="snip2SameRect">
              <a:avLst>
                <a:gd name="adj1" fmla="val 21354"/>
                <a:gd name="adj2" fmla="val 0"/>
              </a:avLst>
            </a:prstGeom>
            <a:solidFill>
              <a:srgbClr val="80808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3" name=""/>
          <p:cNvSpPr/>
          <p:nvPr/>
        </p:nvSpPr>
        <p:spPr>
          <a:xfrm>
            <a:off x="1644254" y="3465817"/>
            <a:ext cx="363140" cy="830461"/>
          </a:xfrm>
          <a:prstGeom prst="roundRect">
            <a:avLst>
              <a:gd name="adj" fmla="val 14583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4" name=""/>
          <p:cNvGrpSpPr/>
          <p:nvPr/>
        </p:nvGrpSpPr>
        <p:grpSpPr>
          <a:xfrm rot="0">
            <a:off x="2348335" y="3266654"/>
            <a:ext cx="733425" cy="1233488"/>
            <a:chOff x="6240093" y="3429000"/>
            <a:chExt cx="733425" cy="1233488"/>
          </a:xfrm>
          <a:solidFill>
            <a:srgbClr val="808080">
              <a:alpha val="100000"/>
            </a:srgbClr>
          </a:solidFill>
        </p:grpSpPr>
        <p:sp>
          <p:nvSpPr>
            <p:cNvPr id="15" name=""/>
            <p:cNvSpPr/>
            <p:nvPr/>
          </p:nvSpPr>
          <p:spPr>
            <a:xfrm>
              <a:off x="6240093" y="3429000"/>
              <a:ext cx="733425" cy="209550"/>
            </a:xfrm>
            <a:prstGeom prst="rect">
              <a:avLst/>
            </a:prstGeom>
            <a:solidFill>
              <a:srgbClr val="80808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6" name=""/>
            <p:cNvSpPr/>
            <p:nvPr/>
          </p:nvSpPr>
          <p:spPr>
            <a:xfrm rot="5400000">
              <a:off x="6046792" y="3988173"/>
              <a:ext cx="1120028" cy="228600"/>
            </a:xfrm>
            <a:prstGeom prst="rect">
              <a:avLst/>
            </a:prstGeom>
            <a:solidFill>
              <a:srgbClr val="80808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7" name=""/>
          <p:cNvSpPr/>
          <p:nvPr/>
        </p:nvSpPr>
        <p:spPr>
          <a:xfrm>
            <a:off x="9175376" y="3429000"/>
            <a:ext cx="93222" cy="1694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18" name=""/>
          <p:cNvGrpSpPr/>
          <p:nvPr/>
        </p:nvGrpSpPr>
        <p:grpSpPr>
          <a:xfrm rot="0">
            <a:off x="5195072" y="3276179"/>
            <a:ext cx="756835" cy="1218536"/>
            <a:chOff x="1156470" y="3438525"/>
            <a:chExt cx="756835" cy="1218536"/>
          </a:xfrm>
          <a:solidFill>
            <a:srgbClr val="808080">
              <a:alpha val="100000"/>
            </a:srgbClr>
          </a:solidFill>
        </p:grpSpPr>
        <p:sp>
          <p:nvSpPr>
            <p:cNvPr id="19" name=""/>
            <p:cNvSpPr/>
            <p:nvPr/>
          </p:nvSpPr>
          <p:spPr>
            <a:xfrm>
              <a:off x="1156470" y="3438525"/>
              <a:ext cx="756835" cy="614293"/>
            </a:xfrm>
            <a:prstGeom prst="snip2SameRect">
              <a:avLst>
                <a:gd name="adj1" fmla="val 21354"/>
                <a:gd name="adj2" fmla="val 0"/>
              </a:avLst>
            </a:prstGeom>
            <a:solidFill>
              <a:srgbClr val="80808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" name=""/>
            <p:cNvSpPr/>
            <p:nvPr/>
          </p:nvSpPr>
          <p:spPr>
            <a:xfrm rot="10800000">
              <a:off x="1156470" y="4042767"/>
              <a:ext cx="756835" cy="614293"/>
            </a:xfrm>
            <a:prstGeom prst="snip2SameRect">
              <a:avLst>
                <a:gd name="adj1" fmla="val 21354"/>
                <a:gd name="adj2" fmla="val 0"/>
              </a:avLst>
            </a:prstGeom>
            <a:solidFill>
              <a:srgbClr val="80808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1" name=""/>
          <p:cNvSpPr/>
          <p:nvPr/>
        </p:nvSpPr>
        <p:spPr>
          <a:xfrm>
            <a:off x="5391919" y="3465817"/>
            <a:ext cx="363140" cy="830461"/>
          </a:xfrm>
          <a:prstGeom prst="roundRect">
            <a:avLst>
              <a:gd name="adj" fmla="val 14583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6096000" y="3266654"/>
            <a:ext cx="733425" cy="1233488"/>
            <a:chOff x="6240093" y="3429000"/>
            <a:chExt cx="733425" cy="1233488"/>
          </a:xfrm>
          <a:solidFill>
            <a:srgbClr val="808080">
              <a:alpha val="100000"/>
            </a:srgbClr>
          </a:solidFill>
        </p:grpSpPr>
        <p:sp>
          <p:nvSpPr>
            <p:cNvPr id="23" name=""/>
            <p:cNvSpPr/>
            <p:nvPr/>
          </p:nvSpPr>
          <p:spPr>
            <a:xfrm>
              <a:off x="6240093" y="3429000"/>
              <a:ext cx="733425" cy="209550"/>
            </a:xfrm>
            <a:prstGeom prst="rect">
              <a:avLst/>
            </a:prstGeom>
            <a:solidFill>
              <a:srgbClr val="80808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4" name=""/>
            <p:cNvSpPr/>
            <p:nvPr/>
          </p:nvSpPr>
          <p:spPr>
            <a:xfrm rot="5400000">
              <a:off x="6046792" y="3988173"/>
              <a:ext cx="1120028" cy="228600"/>
            </a:xfrm>
            <a:prstGeom prst="rect">
              <a:avLst/>
            </a:prstGeom>
            <a:solidFill>
              <a:srgbClr val="80808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526879" y="3429000"/>
            <a:ext cx="93222" cy="169465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"/>
          <p:cNvSpPr/>
          <p:nvPr/>
        </p:nvSpPr>
        <p:spPr>
          <a:xfrm rot="16200000">
            <a:off x="9573136" y="3063628"/>
            <a:ext cx="82639" cy="165620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"/>
          <p:cNvSpPr/>
          <p:nvPr/>
        </p:nvSpPr>
        <p:spPr>
          <a:xfrm>
            <a:off x="7030491" y="5374305"/>
            <a:ext cx="331108" cy="566056"/>
          </a:xfrm>
          <a:prstGeom prst="snip1Rect">
            <a:avLst>
              <a:gd name="adj" fmla="val 40625"/>
            </a:avLst>
          </a:prstGeom>
          <a:solidFill>
            <a:srgbClr val="0fa95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"/>
          <p:cNvSpPr/>
          <p:nvPr/>
        </p:nvSpPr>
        <p:spPr>
          <a:xfrm flipH="1">
            <a:off x="6606628" y="5374305"/>
            <a:ext cx="331108" cy="566056"/>
          </a:xfrm>
          <a:prstGeom prst="snip1Rect">
            <a:avLst>
              <a:gd name="adj" fmla="val 40625"/>
            </a:avLst>
          </a:prstGeom>
          <a:solidFill>
            <a:srgbClr val="5551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"/>
          <p:cNvSpPr/>
          <p:nvPr/>
        </p:nvSpPr>
        <p:spPr>
          <a:xfrm rot="10800000" flipH="1">
            <a:off x="7030492" y="6017242"/>
            <a:ext cx="331108" cy="566056"/>
          </a:xfrm>
          <a:prstGeom prst="snip1Rect">
            <a:avLst>
              <a:gd name="adj" fmla="val 40625"/>
            </a:avLst>
          </a:prstGeom>
          <a:solidFill>
            <a:srgbClr val="ff572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/>
          <p:nvPr/>
        </p:nvSpPr>
        <p:spPr>
          <a:xfrm rot="10800000">
            <a:off x="6606629" y="6017242"/>
            <a:ext cx="331108" cy="566056"/>
          </a:xfrm>
          <a:prstGeom prst="snip1Rect">
            <a:avLst>
              <a:gd name="adj" fmla="val 40625"/>
            </a:avLst>
          </a:prstGeom>
          <a:solidFill>
            <a:srgbClr val="ffc7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"/>
          <p:cNvSpPr/>
          <p:nvPr/>
        </p:nvSpPr>
        <p:spPr>
          <a:xfrm>
            <a:off x="6802544" y="5563571"/>
            <a:ext cx="363140" cy="830461"/>
          </a:xfrm>
          <a:prstGeom prst="roundRect">
            <a:avLst>
              <a:gd name="adj" fmla="val 14583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7492320" y="5363345"/>
            <a:ext cx="733425" cy="209550"/>
          </a:xfrm>
          <a:prstGeom prst="rect">
            <a:avLst/>
          </a:prstGeom>
          <a:solidFill>
            <a:srgbClr val="00bcd4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"/>
          <p:cNvSpPr/>
          <p:nvPr/>
        </p:nvSpPr>
        <p:spPr>
          <a:xfrm rot="5400000">
            <a:off x="7634378" y="5587159"/>
            <a:ext cx="449309" cy="228600"/>
          </a:xfrm>
          <a:prstGeom prst="rect">
            <a:avLst/>
          </a:prstGeom>
          <a:solidFill>
            <a:srgbClr val="00bcd4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"/>
          <p:cNvSpPr/>
          <p:nvPr/>
        </p:nvSpPr>
        <p:spPr>
          <a:xfrm rot="5400000">
            <a:off x="7574150" y="6195075"/>
            <a:ext cx="569767" cy="228600"/>
          </a:xfrm>
          <a:prstGeom prst="rect">
            <a:avLst/>
          </a:prstGeom>
          <a:solidFill>
            <a:srgbClr val="8000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58" name=""/>
          <p:cNvGrpSpPr/>
          <p:nvPr/>
        </p:nvGrpSpPr>
        <p:grpSpPr>
          <a:xfrm rot="0">
            <a:off x="3616208" y="5364503"/>
            <a:ext cx="754971" cy="1208994"/>
            <a:chOff x="5468029" y="2070099"/>
            <a:chExt cx="754971" cy="1208994"/>
          </a:xfrm>
        </p:grpSpPr>
        <p:sp>
          <p:nvSpPr>
            <p:cNvPr id="59" name=""/>
            <p:cNvSpPr/>
            <p:nvPr/>
          </p:nvSpPr>
          <p:spPr>
            <a:xfrm>
              <a:off x="5891892" y="2070099"/>
              <a:ext cx="331108" cy="566056"/>
            </a:xfrm>
            <a:prstGeom prst="snip1Rect">
              <a:avLst>
                <a:gd name="adj" fmla="val 40625"/>
              </a:avLst>
            </a:prstGeom>
            <a:solidFill>
              <a:srgbClr val="f4e5b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0" name=""/>
            <p:cNvSpPr/>
            <p:nvPr/>
          </p:nvSpPr>
          <p:spPr>
            <a:xfrm flipH="1">
              <a:off x="5468029" y="2070099"/>
              <a:ext cx="331108" cy="566056"/>
            </a:xfrm>
            <a:prstGeom prst="snip1Rect">
              <a:avLst>
                <a:gd name="adj" fmla="val 40625"/>
              </a:avLst>
            </a:prstGeom>
            <a:solidFill>
              <a:srgbClr val="f4e5b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1" name=""/>
            <p:cNvSpPr/>
            <p:nvPr/>
          </p:nvSpPr>
          <p:spPr>
            <a:xfrm rot="10800000" flipH="1">
              <a:off x="5891892" y="2713037"/>
              <a:ext cx="331108" cy="566056"/>
            </a:xfrm>
            <a:prstGeom prst="snip1Rect">
              <a:avLst>
                <a:gd name="adj" fmla="val 40625"/>
              </a:avLst>
            </a:prstGeom>
            <a:solidFill>
              <a:srgbClr val="f4e5b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2" name=""/>
            <p:cNvSpPr/>
            <p:nvPr/>
          </p:nvSpPr>
          <p:spPr>
            <a:xfrm rot="10800000">
              <a:off x="5468029" y="2713037"/>
              <a:ext cx="331108" cy="566056"/>
            </a:xfrm>
            <a:prstGeom prst="snip1Rect">
              <a:avLst>
                <a:gd name="adj" fmla="val 40625"/>
              </a:avLst>
            </a:prstGeom>
            <a:solidFill>
              <a:srgbClr val="f4e5b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63" name=""/>
          <p:cNvSpPr/>
          <p:nvPr/>
        </p:nvSpPr>
        <p:spPr>
          <a:xfrm>
            <a:off x="3812125" y="5553769"/>
            <a:ext cx="363140" cy="830461"/>
          </a:xfrm>
          <a:prstGeom prst="roundRect">
            <a:avLst>
              <a:gd name="adj" fmla="val 14583"/>
            </a:avLst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64" name=""/>
          <p:cNvGrpSpPr/>
          <p:nvPr/>
        </p:nvGrpSpPr>
        <p:grpSpPr>
          <a:xfrm rot="0">
            <a:off x="4501901" y="5353543"/>
            <a:ext cx="733425" cy="1230914"/>
            <a:chOff x="6618711" y="3429000"/>
            <a:chExt cx="733425" cy="1230914"/>
          </a:xfrm>
        </p:grpSpPr>
        <p:sp>
          <p:nvSpPr>
            <p:cNvPr id="65" name=""/>
            <p:cNvSpPr/>
            <p:nvPr/>
          </p:nvSpPr>
          <p:spPr>
            <a:xfrm>
              <a:off x="6618711" y="3429000"/>
              <a:ext cx="733425" cy="209550"/>
            </a:xfrm>
            <a:prstGeom prst="rect">
              <a:avLst/>
            </a:prstGeom>
            <a:solidFill>
              <a:srgbClr val="f4e5b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6" name=""/>
            <p:cNvSpPr/>
            <p:nvPr/>
          </p:nvSpPr>
          <p:spPr>
            <a:xfrm rot="5400000">
              <a:off x="6760769" y="3652814"/>
              <a:ext cx="449309" cy="228600"/>
            </a:xfrm>
            <a:prstGeom prst="rect">
              <a:avLst/>
            </a:prstGeom>
            <a:solidFill>
              <a:srgbClr val="f4e5b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7" name=""/>
            <p:cNvSpPr/>
            <p:nvPr/>
          </p:nvSpPr>
          <p:spPr>
            <a:xfrm rot="5400000">
              <a:off x="6700541" y="4260730"/>
              <a:ext cx="569767" cy="228600"/>
            </a:xfrm>
            <a:prstGeom prst="rect">
              <a:avLst/>
            </a:prstGeom>
            <a:solidFill>
              <a:srgbClr val="f4e5b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69" name=""/>
          <p:cNvSpPr txBox="1"/>
          <p:nvPr/>
        </p:nvSpPr>
        <p:spPr>
          <a:xfrm>
            <a:off x="611187" y="460375"/>
            <a:ext cx="1366203" cy="69977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초안 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1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카페24 당당해"/>
              <a:ea typeface="카페24 당당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 txBox="1"/>
          <p:nvPr/>
        </p:nvSpPr>
        <p:spPr>
          <a:xfrm>
            <a:off x="611187" y="460375"/>
            <a:ext cx="1442403" cy="69977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초안 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2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카페24 당당해"/>
              <a:ea typeface="카페24 당당해"/>
            </a:endParaRPr>
          </a:p>
        </p:txBody>
      </p:sp>
      <p:sp>
        <p:nvSpPr>
          <p:cNvPr id="76" name=""/>
          <p:cNvSpPr/>
          <p:nvPr/>
        </p:nvSpPr>
        <p:spPr>
          <a:xfrm>
            <a:off x="1337733" y="4483630"/>
            <a:ext cx="1047749" cy="1047749"/>
          </a:xfrm>
          <a:prstGeom prst="ellipse">
            <a:avLst/>
          </a:prstGeom>
          <a:solidFill>
            <a:srgbClr val="f2707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"/>
          <p:cNvSpPr/>
          <p:nvPr/>
        </p:nvSpPr>
        <p:spPr>
          <a:xfrm>
            <a:off x="2770305" y="5404923"/>
            <a:ext cx="1047749" cy="1047749"/>
          </a:xfrm>
          <a:prstGeom prst="ellipse">
            <a:avLst/>
          </a:prstGeom>
          <a:solidFill>
            <a:srgbClr val="fec854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"/>
          <p:cNvSpPr/>
          <p:nvPr/>
        </p:nvSpPr>
        <p:spPr>
          <a:xfrm>
            <a:off x="4204758" y="4483630"/>
            <a:ext cx="1047749" cy="1047749"/>
          </a:xfrm>
          <a:prstGeom prst="ellipse">
            <a:avLst/>
          </a:prstGeom>
          <a:solidFill>
            <a:srgbClr val="64a9c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5" name=""/>
          <p:cNvSpPr/>
          <p:nvPr/>
        </p:nvSpPr>
        <p:spPr>
          <a:xfrm>
            <a:off x="8627122" y="353482"/>
            <a:ext cx="1047749" cy="1047749"/>
          </a:xfrm>
          <a:prstGeom prst="ellipse">
            <a:avLst/>
          </a:prstGeom>
          <a:solidFill>
            <a:srgbClr val="e7e6e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6" name=""/>
          <p:cNvCxnSpPr>
            <a:stCxn id="85" idx="2"/>
            <a:endCxn id="85" idx="6"/>
          </p:cNvCxnSpPr>
          <p:nvPr/>
        </p:nvCxnSpPr>
        <p:spPr>
          <a:xfrm>
            <a:off x="8627122" y="877357"/>
            <a:ext cx="1047750" cy="0"/>
          </a:xfrm>
          <a:prstGeom prst="line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cxnSp>
        <p:nvCxnSpPr>
          <p:cNvPr id="87" name=""/>
          <p:cNvCxnSpPr>
            <a:stCxn id="85" idx="0"/>
            <a:endCxn id="85" idx="4"/>
          </p:cNvCxnSpPr>
          <p:nvPr/>
        </p:nvCxnSpPr>
        <p:spPr>
          <a:xfrm rot="16200000" flipH="1">
            <a:off x="8627122" y="877357"/>
            <a:ext cx="1047749" cy="0"/>
          </a:xfrm>
          <a:prstGeom prst="line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88" name=""/>
          <p:cNvSpPr/>
          <p:nvPr/>
        </p:nvSpPr>
        <p:spPr>
          <a:xfrm>
            <a:off x="7194549" y="1238777"/>
            <a:ext cx="1047749" cy="1047749"/>
          </a:xfrm>
          <a:prstGeom prst="ellipse">
            <a:avLst/>
          </a:prstGeom>
          <a:solidFill>
            <a:srgbClr val="e7e6e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9" name=""/>
          <p:cNvCxnSpPr>
            <a:stCxn id="88" idx="2"/>
            <a:endCxn id="88" idx="6"/>
          </p:cNvCxnSpPr>
          <p:nvPr/>
        </p:nvCxnSpPr>
        <p:spPr>
          <a:xfrm>
            <a:off x="7194549" y="1762652"/>
            <a:ext cx="1047749" cy="0"/>
          </a:xfrm>
          <a:prstGeom prst="line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cxnSp>
        <p:nvCxnSpPr>
          <p:cNvPr id="90" name=""/>
          <p:cNvCxnSpPr>
            <a:stCxn id="88" idx="0"/>
            <a:endCxn id="88" idx="4"/>
          </p:cNvCxnSpPr>
          <p:nvPr/>
        </p:nvCxnSpPr>
        <p:spPr>
          <a:xfrm rot="16200000" flipH="1">
            <a:off x="7194549" y="1762652"/>
            <a:ext cx="1047749" cy="0"/>
          </a:xfrm>
          <a:prstGeom prst="line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91" name=""/>
          <p:cNvSpPr/>
          <p:nvPr/>
        </p:nvSpPr>
        <p:spPr>
          <a:xfrm>
            <a:off x="8627121" y="2160071"/>
            <a:ext cx="1047749" cy="1047749"/>
          </a:xfrm>
          <a:prstGeom prst="ellipse">
            <a:avLst/>
          </a:prstGeom>
          <a:solidFill>
            <a:srgbClr val="e7e6e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2" name=""/>
          <p:cNvCxnSpPr>
            <a:stCxn id="91" idx="2"/>
            <a:endCxn id="91" idx="6"/>
          </p:cNvCxnSpPr>
          <p:nvPr/>
        </p:nvCxnSpPr>
        <p:spPr>
          <a:xfrm>
            <a:off x="8627121" y="2683946"/>
            <a:ext cx="1047749" cy="0"/>
          </a:xfrm>
          <a:prstGeom prst="line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cxnSp>
        <p:nvCxnSpPr>
          <p:cNvPr id="93" name=""/>
          <p:cNvCxnSpPr>
            <a:stCxn id="91" idx="0"/>
            <a:endCxn id="91" idx="4"/>
          </p:cNvCxnSpPr>
          <p:nvPr/>
        </p:nvCxnSpPr>
        <p:spPr>
          <a:xfrm rot="16200000" flipH="1">
            <a:off x="8627122" y="2683945"/>
            <a:ext cx="1047749" cy="0"/>
          </a:xfrm>
          <a:prstGeom prst="line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94" name=""/>
          <p:cNvSpPr/>
          <p:nvPr/>
        </p:nvSpPr>
        <p:spPr>
          <a:xfrm>
            <a:off x="10061574" y="1238778"/>
            <a:ext cx="1047749" cy="1047749"/>
          </a:xfrm>
          <a:prstGeom prst="ellipse">
            <a:avLst/>
          </a:prstGeom>
          <a:solidFill>
            <a:srgbClr val="e7e6e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5" name=""/>
          <p:cNvCxnSpPr>
            <a:stCxn id="94" idx="2"/>
            <a:endCxn id="94" idx="6"/>
          </p:cNvCxnSpPr>
          <p:nvPr/>
        </p:nvCxnSpPr>
        <p:spPr>
          <a:xfrm>
            <a:off x="10061574" y="1762652"/>
            <a:ext cx="1047749" cy="0"/>
          </a:xfrm>
          <a:prstGeom prst="line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cxnSp>
        <p:nvCxnSpPr>
          <p:cNvPr id="96" name=""/>
          <p:cNvCxnSpPr>
            <a:stCxn id="94" idx="0"/>
            <a:endCxn id="94" idx="4"/>
          </p:cNvCxnSpPr>
          <p:nvPr/>
        </p:nvCxnSpPr>
        <p:spPr>
          <a:xfrm rot="16200000" flipH="1">
            <a:off x="10061574" y="1762652"/>
            <a:ext cx="1047749" cy="0"/>
          </a:xfrm>
          <a:prstGeom prst="line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97" name=""/>
          <p:cNvSpPr/>
          <p:nvPr/>
        </p:nvSpPr>
        <p:spPr>
          <a:xfrm rot="18900000">
            <a:off x="8132232" y="746121"/>
            <a:ext cx="2032000" cy="2032000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8" name=""/>
          <p:cNvCxnSpPr>
            <a:stCxn id="71" idx="7"/>
            <a:endCxn id="76" idx="7"/>
          </p:cNvCxnSpPr>
          <p:nvPr/>
        </p:nvCxnSpPr>
        <p:spPr>
          <a:xfrm rot="10800000" flipV="1">
            <a:off x="2232043" y="3212024"/>
            <a:ext cx="1432572" cy="1425045"/>
          </a:xfrm>
          <a:prstGeom prst="straightConnector1">
            <a:avLst/>
          </a:prstGeom>
          <a:ln w="76200">
            <a:solidFill>
              <a:srgbClr val="808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"/>
          <p:cNvCxnSpPr>
            <a:stCxn id="71" idx="0"/>
            <a:endCxn id="79" idx="0"/>
          </p:cNvCxnSpPr>
          <p:nvPr/>
        </p:nvCxnSpPr>
        <p:spPr>
          <a:xfrm rot="5400000">
            <a:off x="2121010" y="4231753"/>
            <a:ext cx="2346339" cy="2"/>
          </a:xfrm>
          <a:prstGeom prst="straightConnector1">
            <a:avLst/>
          </a:prstGeom>
          <a:ln w="76200">
            <a:solidFill>
              <a:srgbClr val="808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"/>
          <p:cNvCxnSpPr>
            <a:stCxn id="71" idx="1"/>
            <a:endCxn id="82" idx="1"/>
          </p:cNvCxnSpPr>
          <p:nvPr/>
        </p:nvCxnSpPr>
        <p:spPr>
          <a:xfrm>
            <a:off x="2923745" y="3212024"/>
            <a:ext cx="1434452" cy="1425044"/>
          </a:xfrm>
          <a:prstGeom prst="straightConnector1">
            <a:avLst/>
          </a:prstGeom>
          <a:ln w="76200">
            <a:solidFill>
              <a:srgbClr val="808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"/>
          <p:cNvSpPr/>
          <p:nvPr/>
        </p:nvSpPr>
        <p:spPr>
          <a:xfrm>
            <a:off x="2770305" y="3058585"/>
            <a:ext cx="1047749" cy="1047749"/>
          </a:xfrm>
          <a:prstGeom prst="ellipse">
            <a:avLst/>
          </a:prstGeom>
          <a:solidFill>
            <a:srgbClr val="9bbb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 txBox="1"/>
          <p:nvPr/>
        </p:nvSpPr>
        <p:spPr>
          <a:xfrm>
            <a:off x="611187" y="460375"/>
            <a:ext cx="1423353" cy="69977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초안 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3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카페24 당당해"/>
              <a:ea typeface="카페24 당당해"/>
            </a:endParaRPr>
          </a:p>
        </p:txBody>
      </p:sp>
      <p:sp>
        <p:nvSpPr>
          <p:cNvPr id="69" name=""/>
          <p:cNvSpPr/>
          <p:nvPr/>
        </p:nvSpPr>
        <p:spPr>
          <a:xfrm rot="18900000">
            <a:off x="3833812" y="2593973"/>
            <a:ext cx="2032000" cy="2032000"/>
          </a:xfrm>
          <a:prstGeom prst="rect">
            <a:avLst/>
          </a:prstGeom>
          <a:noFill/>
          <a:ln w="28575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2357437" y="2379254"/>
            <a:ext cx="4984751" cy="232419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6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가나초콜릿"/>
                <a:ea typeface="가나초콜릿"/>
              </a:rPr>
              <a:t>Object</a:t>
            </a:r>
            <a:endParaRPr xmlns:mc="http://schemas.openxmlformats.org/markup-compatibility/2006" xmlns:hp="http://schemas.haansoft.com/office/presentation/8.0" kumimoji="0" lang="en-US" altLang="en-US" sz="6600" b="0" i="0" u="none" strike="noStrike" kern="1200" cap="none" spc="0" normalizeH="0" baseline="0" mc:Ignorable="hp" hp:hslEmbossed="0">
              <a:solidFill>
                <a:srgbClr val="000000"/>
              </a:solidFill>
              <a:latin typeface="가나초콜릿"/>
              <a:ea typeface="가나초콜릿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6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가나초콜릿"/>
                <a:ea typeface="가나초콜릿"/>
              </a:rPr>
              <a:t>Tech</a:t>
            </a:r>
            <a:endParaRPr xmlns:mc="http://schemas.openxmlformats.org/markup-compatibility/2006" xmlns:hp="http://schemas.haansoft.com/office/presentation/8.0" kumimoji="0" lang="en-US" altLang="en-US" sz="6600" b="0" i="0" u="none" strike="noStrike" kern="1200" cap="none" spc="0" normalizeH="0" baseline="0" mc:Ignorable="hp" hp:hslEmbossed="0">
              <a:solidFill>
                <a:srgbClr val="000000"/>
              </a:solidFill>
              <a:latin typeface="가나초콜릿"/>
              <a:ea typeface="가나초콜릿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가나초콜릿"/>
                <a:ea typeface="가나초콜릿"/>
              </a:rPr>
              <a:t>LAB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가나초콜릿"/>
              <a:ea typeface="가나초콜릿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 rot="5400000">
            <a:off x="4728370" y="1414937"/>
            <a:ext cx="3046632" cy="2208069"/>
          </a:xfrm>
          <a:prstGeom prst="parallelogram">
            <a:avLst>
              <a:gd name="adj" fmla="val 32081"/>
            </a:avLst>
          </a:prstGeom>
          <a:solidFill>
            <a:srgbClr val="ff572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611187" y="460375"/>
            <a:ext cx="1451928" cy="69977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초안 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4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카페24 당당해"/>
              <a:ea typeface="카페24 당당해"/>
            </a:endParaRPr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1511" y="1972344"/>
            <a:ext cx="3729038" cy="4294437"/>
          </a:xfrm>
          <a:prstGeom prst="rect">
            <a:avLst/>
          </a:prstGeom>
        </p:spPr>
      </p:pic>
      <p:sp>
        <p:nvSpPr>
          <p:cNvPr id="74" name=""/>
          <p:cNvSpPr/>
          <p:nvPr/>
        </p:nvSpPr>
        <p:spPr>
          <a:xfrm rot="1071850">
            <a:off x="5193308" y="661791"/>
            <a:ext cx="2940679" cy="751232"/>
          </a:xfrm>
          <a:prstGeom prst="parallelogram">
            <a:avLst>
              <a:gd name="adj" fmla="val 79221"/>
            </a:avLst>
          </a:prstGeom>
          <a:solidFill>
            <a:srgbClr val="ffc7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79" name=""/>
          <p:cNvSpPr/>
          <p:nvPr/>
        </p:nvSpPr>
        <p:spPr>
          <a:xfrm rot="16200000" flipH="1">
            <a:off x="6366985" y="2253915"/>
            <a:ext cx="2857732" cy="754730"/>
          </a:xfrm>
          <a:prstGeom prst="parallelogram">
            <a:avLst>
              <a:gd name="adj" fmla="val 66063"/>
            </a:avLst>
          </a:prstGeom>
          <a:solidFill>
            <a:srgbClr val="5551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5011958" y="1381476"/>
            <a:ext cx="2906553" cy="2419475"/>
          </a:xfrm>
          <a:prstGeom prst="rect">
            <a:avLst/>
          </a:prstGeom>
          <a:noFill/>
          <a:scene3d>
            <a:camera prst="isometricOffAxis2Left" fov="0">
              <a:rot lat="1800000" lon="1920000" rev="0"/>
            </a:camera>
            <a:lightRig rig="threePt" dir="t"/>
          </a:scene3d>
        </p:spPr>
        <p:txBody>
          <a:bodyPr wrap="square">
            <a:spAutoFit/>
          </a:bodyPr>
          <a:p>
            <a:pPr mar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1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경기천년제목B Bold"/>
                <a:ea typeface="경기천년제목B Bold"/>
              </a:rPr>
              <a:t>Object</a:t>
            </a:r>
            <a:endParaRPr xmlns:mc="http://schemas.openxmlformats.org/markup-compatibility/2006" xmlns:hp="http://schemas.haansoft.com/office/presentation/8.0" kumimoji="0" lang="en-US" altLang="en-US" sz="5100" b="0" i="0" u="none" strike="noStrike" kern="1200" cap="none" spc="0" normalizeH="0" baseline="0" mc:Ignorable="hp" hp:hslEmbossed="0">
              <a:solidFill>
                <a:schemeClr val="lt1"/>
              </a:solidFill>
              <a:latin typeface="경기천년제목B Bold"/>
              <a:ea typeface="경기천년제목B Bold"/>
            </a:endParaRPr>
          </a:p>
          <a:p>
            <a:pPr mar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1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경기천년제목B Bold"/>
                <a:ea typeface="경기천년제목B Bold"/>
              </a:rPr>
              <a:t>Tech</a:t>
            </a:r>
            <a:endParaRPr xmlns:mc="http://schemas.openxmlformats.org/markup-compatibility/2006" xmlns:hp="http://schemas.haansoft.com/office/presentation/8.0" kumimoji="0" lang="en-US" altLang="en-US" sz="5100" b="0" i="0" u="none" strike="noStrike" kern="1200" cap="none" spc="0" normalizeH="0" baseline="0" mc:Ignorable="hp" hp:hslEmbossed="0">
              <a:solidFill>
                <a:schemeClr val="lt1"/>
              </a:solidFill>
              <a:latin typeface="경기천년제목B Bold"/>
              <a:ea typeface="경기천년제목B Bold"/>
            </a:endParaRPr>
          </a:p>
          <a:p>
            <a:pPr mar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100" b="0" i="0" u="none" strike="noStrike" kern="1200" cap="none" spc="0" normalizeH="0" baseline="0" mc:Ignorable="hp" hp:hslEmbossed="0">
                <a:solidFill>
                  <a:schemeClr val="lt1"/>
                </a:solidFill>
                <a:latin typeface="경기천년제목B Bold"/>
                <a:ea typeface="경기천년제목B Bold"/>
              </a:rPr>
              <a:t>LAB</a:t>
            </a:r>
            <a:endParaRPr lang="en-US" altLang="ko-KR" sz="5100">
              <a:solidFill>
                <a:schemeClr val="lt1"/>
              </a:solidFill>
              <a:latin typeface="경기천년제목B Bold"/>
              <a:ea typeface="경기천년제목B Bold"/>
            </a:endParaRPr>
          </a:p>
        </p:txBody>
      </p:sp>
      <p:sp>
        <p:nvSpPr>
          <p:cNvPr id="82" name=""/>
          <p:cNvSpPr/>
          <p:nvPr/>
        </p:nvSpPr>
        <p:spPr>
          <a:xfrm rot="5400000">
            <a:off x="8442265" y="3641524"/>
            <a:ext cx="3046632" cy="2208069"/>
          </a:xfrm>
          <a:prstGeom prst="parallelogram">
            <a:avLst>
              <a:gd name="adj" fmla="val 32081"/>
            </a:avLst>
          </a:prstGeom>
          <a:solidFill>
            <a:srgbClr val="80808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3" name=""/>
          <p:cNvSpPr/>
          <p:nvPr/>
        </p:nvSpPr>
        <p:spPr>
          <a:xfrm rot="1071850">
            <a:off x="8907203" y="2888378"/>
            <a:ext cx="2940679" cy="751232"/>
          </a:xfrm>
          <a:prstGeom prst="parallelogram">
            <a:avLst>
              <a:gd name="adj" fmla="val 79221"/>
            </a:avLst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4" name=""/>
          <p:cNvSpPr/>
          <p:nvPr/>
        </p:nvSpPr>
        <p:spPr>
          <a:xfrm rot="16200000" flipH="1">
            <a:off x="10080881" y="4480502"/>
            <a:ext cx="2857732" cy="754730"/>
          </a:xfrm>
          <a:prstGeom prst="parallelogram">
            <a:avLst>
              <a:gd name="adj" fmla="val 66063"/>
            </a:avLst>
          </a:prstGeom>
          <a:solidFill>
            <a:srgbClr val="bfbf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8725853" y="3608063"/>
            <a:ext cx="2906553" cy="2419475"/>
          </a:xfrm>
          <a:prstGeom prst="rect">
            <a:avLst/>
          </a:prstGeom>
          <a:noFill/>
          <a:scene3d>
            <a:camera prst="isometricOffAxis2Left" fov="0">
              <a:rot lat="1800000" lon="1920000" rev="0"/>
            </a:camera>
            <a:lightRig rig="threePt" dir="t"/>
          </a:scene3d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경기천년제목B Bold"/>
                <a:ea typeface="경기천년제목B Bold"/>
              </a:rPr>
              <a:t>Object</a:t>
            </a:r>
            <a:endParaRPr xmlns:mc="http://schemas.openxmlformats.org/markup-compatibility/2006" xmlns:hp="http://schemas.haansoft.com/office/presentation/8.0" kumimoji="0" lang="en-US" altLang="en-US" sz="5100" b="0" i="0" u="none" strike="noStrike" kern="1200" cap="none" spc="0" normalizeH="0" baseline="0" mc:Ignorable="hp" hp:hslEmbossed="0">
              <a:solidFill>
                <a:srgbClr val="ffffff"/>
              </a:solidFill>
              <a:latin typeface="경기천년제목B Bold"/>
              <a:ea typeface="경기천년제목B Bold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경기천년제목B Bold"/>
                <a:ea typeface="경기천년제목B Bold"/>
              </a:rPr>
              <a:t>Tech</a:t>
            </a:r>
            <a:endParaRPr xmlns:mc="http://schemas.openxmlformats.org/markup-compatibility/2006" xmlns:hp="http://schemas.haansoft.com/office/presentation/8.0" kumimoji="0" lang="en-US" altLang="en-US" sz="5100" b="0" i="0" u="none" strike="noStrike" kern="1200" cap="none" spc="0" normalizeH="0" baseline="0" mc:Ignorable="hp" hp:hslEmbossed="0">
              <a:solidFill>
                <a:srgbClr val="ffffff"/>
              </a:solidFill>
              <a:latin typeface="경기천년제목B Bold"/>
              <a:ea typeface="경기천년제목B Bold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경기천년제목B Bold"/>
                <a:ea typeface="경기천년제목B Bold"/>
              </a:rPr>
              <a:t>LAB</a:t>
            </a:r>
            <a:endParaRPr xmlns:mc="http://schemas.openxmlformats.org/markup-compatibility/2006" xmlns:hp="http://schemas.haansoft.com/office/presentation/8.0" kumimoji="0" lang="en-US" altLang="ko-KR" sz="5100" b="0" i="0" u="none" strike="noStrike" kern="1200" cap="none" spc="0" normalizeH="0" baseline="0" mc:Ignorable="hp" hp:hslEmbossed="0">
              <a:solidFill>
                <a:srgbClr val="ffffff"/>
              </a:solidFill>
              <a:latin typeface="경기천년제목B Bold"/>
              <a:ea typeface="경기천년제목B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 txBox="1"/>
          <p:nvPr/>
        </p:nvSpPr>
        <p:spPr>
          <a:xfrm>
            <a:off x="611187" y="460375"/>
            <a:ext cx="1451928" cy="69977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초안 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5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카페24 당당해"/>
              <a:ea typeface="카페24 당당해"/>
            </a:endParaRPr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3680" y="292323"/>
            <a:ext cx="1815972" cy="1573212"/>
          </a:xfrm>
          <a:prstGeom prst="rect">
            <a:avLst/>
          </a:prstGeom>
        </p:spPr>
      </p:pic>
      <p:grpSp>
        <p:nvGrpSpPr>
          <p:cNvPr id="99" name=""/>
          <p:cNvGrpSpPr/>
          <p:nvPr/>
        </p:nvGrpSpPr>
        <p:grpSpPr>
          <a:xfrm rot="0">
            <a:off x="8047832" y="413076"/>
            <a:ext cx="3600450" cy="3607268"/>
            <a:chOff x="6904832" y="722638"/>
            <a:chExt cx="3600450" cy="3607268"/>
          </a:xfrm>
        </p:grpSpPr>
        <p:cxnSp>
          <p:nvCxnSpPr>
            <p:cNvPr id="88" name=""/>
            <p:cNvCxnSpPr/>
            <p:nvPr/>
          </p:nvCxnSpPr>
          <p:spPr>
            <a:xfrm rot="16200000" flipH="1">
              <a:off x="6911182" y="2522864"/>
              <a:ext cx="3600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"/>
            <p:cNvCxnSpPr/>
            <p:nvPr/>
          </p:nvCxnSpPr>
          <p:spPr>
            <a:xfrm>
              <a:off x="6904832" y="2528094"/>
              <a:ext cx="3600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"/>
            <p:cNvCxnSpPr/>
            <p:nvPr/>
          </p:nvCxnSpPr>
          <p:spPr>
            <a:xfrm>
              <a:off x="6904832" y="3429000"/>
              <a:ext cx="3600450" cy="0"/>
            </a:xfrm>
            <a:prstGeom prst="line">
              <a:avLst/>
            </a:prstGeom>
            <a:noFill/>
            <a:ln w="6350" cap="flat" cmpd="sng" algn="ctr">
              <a:solidFill>
                <a:srgbClr val="4472c4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91" name=""/>
            <p:cNvCxnSpPr/>
            <p:nvPr/>
          </p:nvCxnSpPr>
          <p:spPr>
            <a:xfrm>
              <a:off x="6904832" y="1627187"/>
              <a:ext cx="3600450" cy="0"/>
            </a:xfrm>
            <a:prstGeom prst="line">
              <a:avLst/>
            </a:prstGeom>
            <a:noFill/>
            <a:ln w="6350" cap="flat" cmpd="sng" algn="ctr">
              <a:solidFill>
                <a:srgbClr val="4472c4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92" name=""/>
            <p:cNvCxnSpPr/>
            <p:nvPr/>
          </p:nvCxnSpPr>
          <p:spPr>
            <a:xfrm>
              <a:off x="6904832" y="726280"/>
              <a:ext cx="3600450" cy="0"/>
            </a:xfrm>
            <a:prstGeom prst="line">
              <a:avLst/>
            </a:prstGeom>
            <a:noFill/>
            <a:ln w="6350" cap="flat" cmpd="sng" algn="ctr">
              <a:solidFill>
                <a:srgbClr val="4472c4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93" name=""/>
            <p:cNvCxnSpPr/>
            <p:nvPr/>
          </p:nvCxnSpPr>
          <p:spPr>
            <a:xfrm>
              <a:off x="6904832" y="4329906"/>
              <a:ext cx="3600450" cy="0"/>
            </a:xfrm>
            <a:prstGeom prst="line">
              <a:avLst/>
            </a:prstGeom>
            <a:noFill/>
            <a:ln w="6350" cap="flat" cmpd="sng" algn="ctr">
              <a:solidFill>
                <a:srgbClr val="4472c4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95" name=""/>
            <p:cNvCxnSpPr/>
            <p:nvPr/>
          </p:nvCxnSpPr>
          <p:spPr>
            <a:xfrm rot="16200000" flipH="1">
              <a:off x="5117306" y="2522863"/>
              <a:ext cx="3600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"/>
            <p:cNvCxnSpPr/>
            <p:nvPr/>
          </p:nvCxnSpPr>
          <p:spPr>
            <a:xfrm rot="16200000" flipH="1">
              <a:off x="8705057" y="2522863"/>
              <a:ext cx="3600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"/>
            <p:cNvCxnSpPr/>
            <p:nvPr/>
          </p:nvCxnSpPr>
          <p:spPr>
            <a:xfrm rot="16200000" flipH="1">
              <a:off x="7808120" y="2522864"/>
              <a:ext cx="3600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16200000" flipH="1">
              <a:off x="6014244" y="2522864"/>
              <a:ext cx="3600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"/>
          <p:cNvGrpSpPr/>
          <p:nvPr/>
        </p:nvGrpSpPr>
        <p:grpSpPr>
          <a:xfrm rot="0">
            <a:off x="1362075" y="2518101"/>
            <a:ext cx="3600450" cy="3607268"/>
            <a:chOff x="6904832" y="722638"/>
            <a:chExt cx="3600450" cy="3607268"/>
          </a:xfrm>
        </p:grpSpPr>
        <p:cxnSp>
          <p:nvCxnSpPr>
            <p:cNvPr id="101" name=""/>
            <p:cNvCxnSpPr/>
            <p:nvPr/>
          </p:nvCxnSpPr>
          <p:spPr>
            <a:xfrm rot="16200000" flipH="1">
              <a:off x="6911182" y="2522864"/>
              <a:ext cx="3600450" cy="0"/>
            </a:xfrm>
            <a:prstGeom prst="line">
              <a:avLst/>
            </a:prstGeom>
            <a:noFill/>
            <a:ln w="6350" cap="flat" cmpd="sng" algn="ctr">
              <a:solidFill>
                <a:srgbClr val="808080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02" name=""/>
            <p:cNvCxnSpPr/>
            <p:nvPr/>
          </p:nvCxnSpPr>
          <p:spPr>
            <a:xfrm>
              <a:off x="6904832" y="2528094"/>
              <a:ext cx="3600450" cy="0"/>
            </a:xfrm>
            <a:prstGeom prst="line">
              <a:avLst/>
            </a:prstGeom>
            <a:noFill/>
            <a:ln w="6350" cap="flat" cmpd="sng" algn="ctr">
              <a:solidFill>
                <a:srgbClr val="808080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03" name=""/>
            <p:cNvCxnSpPr/>
            <p:nvPr/>
          </p:nvCxnSpPr>
          <p:spPr>
            <a:xfrm>
              <a:off x="6904832" y="3429000"/>
              <a:ext cx="3600450" cy="0"/>
            </a:xfrm>
            <a:prstGeom prst="line">
              <a:avLst/>
            </a:prstGeom>
            <a:noFill/>
            <a:ln w="6350" cap="flat" cmpd="sng" algn="ctr">
              <a:solidFill>
                <a:srgbClr val="808080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04" name=""/>
            <p:cNvCxnSpPr/>
            <p:nvPr/>
          </p:nvCxnSpPr>
          <p:spPr>
            <a:xfrm>
              <a:off x="6904832" y="1627187"/>
              <a:ext cx="3600450" cy="0"/>
            </a:xfrm>
            <a:prstGeom prst="line">
              <a:avLst/>
            </a:prstGeom>
            <a:noFill/>
            <a:ln w="6350" cap="flat" cmpd="sng" algn="ctr">
              <a:solidFill>
                <a:srgbClr val="808080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05" name=""/>
            <p:cNvCxnSpPr/>
            <p:nvPr/>
          </p:nvCxnSpPr>
          <p:spPr>
            <a:xfrm>
              <a:off x="6904832" y="726280"/>
              <a:ext cx="3600450" cy="0"/>
            </a:xfrm>
            <a:prstGeom prst="line">
              <a:avLst/>
            </a:prstGeom>
            <a:noFill/>
            <a:ln w="6350" cap="flat" cmpd="sng" algn="ctr">
              <a:solidFill>
                <a:srgbClr val="808080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06" name=""/>
            <p:cNvCxnSpPr/>
            <p:nvPr/>
          </p:nvCxnSpPr>
          <p:spPr>
            <a:xfrm>
              <a:off x="6904832" y="4329906"/>
              <a:ext cx="3600450" cy="0"/>
            </a:xfrm>
            <a:prstGeom prst="line">
              <a:avLst/>
            </a:prstGeom>
            <a:noFill/>
            <a:ln w="6350" cap="flat" cmpd="sng" algn="ctr">
              <a:solidFill>
                <a:srgbClr val="808080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07" name=""/>
            <p:cNvCxnSpPr/>
            <p:nvPr/>
          </p:nvCxnSpPr>
          <p:spPr>
            <a:xfrm rot="16200000" flipH="1">
              <a:off x="5117306" y="2522863"/>
              <a:ext cx="3600450" cy="0"/>
            </a:xfrm>
            <a:prstGeom prst="line">
              <a:avLst/>
            </a:prstGeom>
            <a:noFill/>
            <a:ln w="6350" cap="flat" cmpd="sng" algn="ctr">
              <a:solidFill>
                <a:srgbClr val="808080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08" name=""/>
            <p:cNvCxnSpPr/>
            <p:nvPr/>
          </p:nvCxnSpPr>
          <p:spPr>
            <a:xfrm rot="16200000" flipH="1">
              <a:off x="8705057" y="2522863"/>
              <a:ext cx="3600450" cy="0"/>
            </a:xfrm>
            <a:prstGeom prst="line">
              <a:avLst/>
            </a:prstGeom>
            <a:noFill/>
            <a:ln w="6350" cap="flat" cmpd="sng" algn="ctr">
              <a:solidFill>
                <a:srgbClr val="808080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09" name=""/>
            <p:cNvCxnSpPr/>
            <p:nvPr/>
          </p:nvCxnSpPr>
          <p:spPr>
            <a:xfrm rot="16200000" flipH="1">
              <a:off x="7808120" y="2522864"/>
              <a:ext cx="3600450" cy="0"/>
            </a:xfrm>
            <a:prstGeom prst="line">
              <a:avLst/>
            </a:prstGeom>
            <a:noFill/>
            <a:ln w="6350" cap="flat" cmpd="sng" algn="ctr">
              <a:solidFill>
                <a:srgbClr val="808080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110" name=""/>
            <p:cNvCxnSpPr/>
            <p:nvPr/>
          </p:nvCxnSpPr>
          <p:spPr>
            <a:xfrm rot="16200000" flipH="1">
              <a:off x="6014244" y="2522864"/>
              <a:ext cx="3600450" cy="0"/>
            </a:xfrm>
            <a:prstGeom prst="line">
              <a:avLst/>
            </a:prstGeom>
            <a:noFill/>
            <a:ln w="6350" cap="flat" cmpd="sng" algn="ctr">
              <a:solidFill>
                <a:srgbClr val="808080">
                  <a:alpha val="100000"/>
                </a:srgbClr>
              </a:solidFill>
              <a:prstDash val="solid"/>
              <a:miter/>
            </a:ln>
          </p:spPr>
        </p:cxnSp>
      </p:grpSp>
      <p:sp>
        <p:nvSpPr>
          <p:cNvPr id="111" name=""/>
          <p:cNvSpPr txBox="1"/>
          <p:nvPr/>
        </p:nvSpPr>
        <p:spPr>
          <a:xfrm>
            <a:off x="1438275" y="2543083"/>
            <a:ext cx="3108326" cy="8459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가나초콜릿"/>
                <a:ea typeface="가나초콜릿"/>
              </a:rPr>
              <a:t>Object</a:t>
            </a:r>
            <a:endPara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가나초콜릿"/>
              <a:ea typeface="가나초콜릿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438275" y="3457483"/>
            <a:ext cx="3108327" cy="8459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가나초콜릿"/>
                <a:ea typeface="가나초콜릿"/>
              </a:rPr>
              <a:t>Tech</a:t>
            </a:r>
            <a:endPara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가나초콜릿"/>
              <a:ea typeface="가나초콜릿"/>
            </a:endParaRPr>
          </a:p>
        </p:txBody>
      </p:sp>
      <p:sp>
        <p:nvSpPr>
          <p:cNvPr id="115" name=""/>
          <p:cNvSpPr/>
          <p:nvPr/>
        </p:nvSpPr>
        <p:spPr>
          <a:xfrm>
            <a:off x="3162300" y="5225256"/>
            <a:ext cx="1800225" cy="900112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20" name=""/>
          <p:cNvGrpSpPr/>
          <p:nvPr/>
        </p:nvGrpSpPr>
        <p:grpSpPr>
          <a:xfrm rot="0">
            <a:off x="3162300" y="2518101"/>
            <a:ext cx="1800225" cy="2700337"/>
            <a:chOff x="3162299" y="2518101"/>
            <a:chExt cx="1800225" cy="2700337"/>
          </a:xfrm>
        </p:grpSpPr>
        <p:sp>
          <p:nvSpPr>
            <p:cNvPr id="118" name=""/>
            <p:cNvSpPr/>
            <p:nvPr/>
          </p:nvSpPr>
          <p:spPr>
            <a:xfrm rot="5400000">
              <a:off x="3162300" y="3418213"/>
              <a:ext cx="2700337" cy="900112"/>
            </a:xfrm>
            <a:prstGeom prst="rect">
              <a:avLst/>
            </a:prstGeom>
            <a:solidFill>
              <a:srgbClr val="ebdef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3162299" y="3418213"/>
              <a:ext cx="1800225" cy="900112"/>
            </a:xfrm>
            <a:prstGeom prst="rect">
              <a:avLst/>
            </a:prstGeom>
            <a:solidFill>
              <a:srgbClr val="ebdef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22" name=""/>
          <p:cNvGrpSpPr/>
          <p:nvPr/>
        </p:nvGrpSpPr>
        <p:grpSpPr>
          <a:xfrm rot="0">
            <a:off x="1362075" y="4314826"/>
            <a:ext cx="2700337" cy="1810543"/>
            <a:chOff x="1362075" y="4314826"/>
            <a:chExt cx="2700337" cy="1810543"/>
          </a:xfrm>
        </p:grpSpPr>
        <p:sp>
          <p:nvSpPr>
            <p:cNvPr id="114" name=""/>
            <p:cNvSpPr/>
            <p:nvPr/>
          </p:nvSpPr>
          <p:spPr>
            <a:xfrm>
              <a:off x="1362075" y="5225256"/>
              <a:ext cx="1800225" cy="900112"/>
            </a:xfrm>
            <a:prstGeom prst="rect">
              <a:avLst/>
            </a:prstGeom>
            <a:solidFill>
              <a:srgbClr val="f4e5b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6" name=""/>
            <p:cNvSpPr/>
            <p:nvPr/>
          </p:nvSpPr>
          <p:spPr>
            <a:xfrm>
              <a:off x="2262187" y="4314826"/>
              <a:ext cx="1800225" cy="900112"/>
            </a:xfrm>
            <a:prstGeom prst="rect">
              <a:avLst/>
            </a:prstGeom>
            <a:solidFill>
              <a:srgbClr val="f4e5b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1" name=""/>
            <p:cNvSpPr/>
            <p:nvPr/>
          </p:nvSpPr>
          <p:spPr>
            <a:xfrm rot="5400000">
              <a:off x="1833563" y="4775200"/>
              <a:ext cx="1800225" cy="900112"/>
            </a:xfrm>
            <a:prstGeom prst="rect">
              <a:avLst/>
            </a:prstGeom>
            <a:solidFill>
              <a:srgbClr val="f4e5b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 txBox="1"/>
          <p:nvPr/>
        </p:nvSpPr>
        <p:spPr>
          <a:xfrm>
            <a:off x="611187" y="460375"/>
            <a:ext cx="1470978" cy="69977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초안 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6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카페24 당당해"/>
              <a:ea typeface="카페24 당당해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7343774" y="774099"/>
            <a:ext cx="3108326" cy="85277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가나초콜릿"/>
                <a:ea typeface="가나초콜릿"/>
              </a:rPr>
              <a:t>Object</a:t>
            </a:r>
            <a:endPara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가나초콜릿"/>
              <a:ea typeface="가나초콜릿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7343773" y="1688499"/>
            <a:ext cx="3108328" cy="85277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가나초콜릿"/>
                <a:ea typeface="가나초콜릿"/>
              </a:rPr>
              <a:t>Tech</a:t>
            </a:r>
            <a:endPara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가나초콜릿"/>
              <a:ea typeface="가나초콜릿"/>
            </a:endParaRPr>
          </a:p>
        </p:txBody>
      </p:sp>
      <p:sp>
        <p:nvSpPr>
          <p:cNvPr id="112" name=""/>
          <p:cNvSpPr/>
          <p:nvPr/>
        </p:nvSpPr>
        <p:spPr>
          <a:xfrm>
            <a:off x="9096374" y="3465798"/>
            <a:ext cx="1764220" cy="864108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4" name=""/>
          <p:cNvSpPr/>
          <p:nvPr/>
        </p:nvSpPr>
        <p:spPr>
          <a:xfrm rot="5400000">
            <a:off x="9084754" y="1668279"/>
            <a:ext cx="2664333" cy="864108"/>
          </a:xfrm>
          <a:prstGeom prst="rect">
            <a:avLst/>
          </a:prstGeom>
          <a:solidFill>
            <a:srgbClr val="ebdef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5" name=""/>
          <p:cNvSpPr/>
          <p:nvPr/>
        </p:nvSpPr>
        <p:spPr>
          <a:xfrm>
            <a:off x="9086849" y="1668279"/>
            <a:ext cx="1764220" cy="864108"/>
          </a:xfrm>
          <a:prstGeom prst="rect">
            <a:avLst/>
          </a:prstGeom>
          <a:solidFill>
            <a:srgbClr val="ebdef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7" name=""/>
          <p:cNvSpPr/>
          <p:nvPr/>
        </p:nvSpPr>
        <p:spPr>
          <a:xfrm>
            <a:off x="7286624" y="3475323"/>
            <a:ext cx="1764220" cy="864108"/>
          </a:xfrm>
          <a:prstGeom prst="rect">
            <a:avLst/>
          </a:prstGeom>
          <a:solidFill>
            <a:srgbClr val="f4e5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8" name=""/>
          <p:cNvSpPr/>
          <p:nvPr/>
        </p:nvSpPr>
        <p:spPr>
          <a:xfrm>
            <a:off x="8186736" y="2564892"/>
            <a:ext cx="1764220" cy="864108"/>
          </a:xfrm>
          <a:prstGeom prst="rect">
            <a:avLst/>
          </a:prstGeom>
          <a:solidFill>
            <a:srgbClr val="f4e5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9" name=""/>
          <p:cNvSpPr/>
          <p:nvPr/>
        </p:nvSpPr>
        <p:spPr>
          <a:xfrm rot="5400000">
            <a:off x="7736967" y="3025266"/>
            <a:ext cx="1764220" cy="864108"/>
          </a:xfrm>
          <a:prstGeom prst="rect">
            <a:avLst/>
          </a:prstGeom>
          <a:solidFill>
            <a:srgbClr val="f4e5b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1" name=""/>
          <p:cNvSpPr/>
          <p:nvPr/>
        </p:nvSpPr>
        <p:spPr>
          <a:xfrm>
            <a:off x="7286191" y="2564892"/>
            <a:ext cx="864108" cy="864108"/>
          </a:xfrm>
          <a:prstGeom prst="rect">
            <a:avLst/>
          </a:prstGeom>
          <a:solidFill>
            <a:srgbClr val="ffe7d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 txBox="1"/>
          <p:nvPr/>
        </p:nvSpPr>
        <p:spPr>
          <a:xfrm>
            <a:off x="611187" y="460375"/>
            <a:ext cx="1442403" cy="69977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초안 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7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카페24 당당해"/>
              <a:ea typeface="카페24 당당해"/>
            </a:endParaRPr>
          </a:p>
        </p:txBody>
      </p:sp>
      <p:cxnSp>
        <p:nvCxnSpPr>
          <p:cNvPr id="126" name=""/>
          <p:cNvCxnSpPr/>
          <p:nvPr/>
        </p:nvCxnSpPr>
        <p:spPr>
          <a:xfrm>
            <a:off x="5618692" y="1242483"/>
            <a:ext cx="2391834" cy="79375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"/>
          <p:cNvCxnSpPr/>
          <p:nvPr/>
        </p:nvCxnSpPr>
        <p:spPr>
          <a:xfrm flipV="1">
            <a:off x="8011692" y="1264871"/>
            <a:ext cx="1124684" cy="76932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"/>
          <p:cNvCxnSpPr/>
          <p:nvPr/>
        </p:nvCxnSpPr>
        <p:spPr>
          <a:xfrm rot="16200000" flipH="1">
            <a:off x="7371214" y="2669444"/>
            <a:ext cx="128221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"/>
          <p:cNvCxnSpPr/>
          <p:nvPr/>
        </p:nvCxnSpPr>
        <p:spPr>
          <a:xfrm>
            <a:off x="5618692" y="1804105"/>
            <a:ext cx="2391834" cy="793750"/>
          </a:xfrm>
          <a:prstGeom prst="line">
            <a:avLst/>
          </a:prstGeom>
          <a:noFill/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cxnSp>
        <p:nvCxnSpPr>
          <p:cNvPr id="132" name=""/>
          <p:cNvCxnSpPr/>
          <p:nvPr/>
        </p:nvCxnSpPr>
        <p:spPr>
          <a:xfrm flipV="1">
            <a:off x="8011692" y="1836018"/>
            <a:ext cx="1124684" cy="769327"/>
          </a:xfrm>
          <a:prstGeom prst="line">
            <a:avLst/>
          </a:prstGeom>
          <a:noFill/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cxnSp>
        <p:nvCxnSpPr>
          <p:cNvPr id="133" name=""/>
          <p:cNvCxnSpPr/>
          <p:nvPr/>
        </p:nvCxnSpPr>
        <p:spPr>
          <a:xfrm rot="16200000" flipH="1">
            <a:off x="5812642" y="2158622"/>
            <a:ext cx="1282217" cy="0"/>
          </a:xfrm>
          <a:prstGeom prst="line">
            <a:avLst/>
          </a:prstGeom>
          <a:noFill/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cxnSp>
        <p:nvCxnSpPr>
          <p:cNvPr id="135" name=""/>
          <p:cNvCxnSpPr/>
          <p:nvPr/>
        </p:nvCxnSpPr>
        <p:spPr>
          <a:xfrm flipV="1">
            <a:off x="6460175" y="752990"/>
            <a:ext cx="1124684" cy="769327"/>
          </a:xfrm>
          <a:prstGeom prst="line">
            <a:avLst/>
          </a:prstGeom>
          <a:noFill/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cxnSp>
        <p:nvCxnSpPr>
          <p:cNvPr id="136" name=""/>
          <p:cNvCxnSpPr/>
          <p:nvPr/>
        </p:nvCxnSpPr>
        <p:spPr>
          <a:xfrm rot="16200000" flipH="1">
            <a:off x="7841466" y="2361116"/>
            <a:ext cx="1282217" cy="0"/>
          </a:xfrm>
          <a:prstGeom prst="line">
            <a:avLst/>
          </a:prstGeom>
          <a:noFill/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cxnSp>
        <p:nvCxnSpPr>
          <p:cNvPr id="137" name=""/>
          <p:cNvCxnSpPr/>
          <p:nvPr/>
        </p:nvCxnSpPr>
        <p:spPr>
          <a:xfrm>
            <a:off x="6096000" y="923572"/>
            <a:ext cx="2391834" cy="793750"/>
          </a:xfrm>
          <a:prstGeom prst="line">
            <a:avLst/>
          </a:prstGeom>
          <a:noFill/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sp>
        <p:nvSpPr>
          <p:cNvPr id="138" name=""/>
          <p:cNvSpPr/>
          <p:nvPr/>
        </p:nvSpPr>
        <p:spPr>
          <a:xfrm rot="5400000">
            <a:off x="2100222" y="3269514"/>
            <a:ext cx="1079771" cy="1552222"/>
          </a:xfrm>
          <a:prstGeom prst="parallelogram">
            <a:avLst>
              <a:gd name="adj" fmla="val 48565"/>
            </a:avLst>
          </a:prstGeom>
          <a:solidFill>
            <a:schemeClr val="lt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9" name=""/>
          <p:cNvSpPr/>
          <p:nvPr/>
        </p:nvSpPr>
        <p:spPr>
          <a:xfrm rot="16200000" flipH="1">
            <a:off x="3238460" y="3912451"/>
            <a:ext cx="874984" cy="466374"/>
          </a:xfrm>
          <a:prstGeom prst="parallelogram">
            <a:avLst>
              <a:gd name="adj" fmla="val 69921"/>
            </a:avLst>
          </a:prstGeom>
          <a:solidFill>
            <a:srgbClr val="e7e6e6">
              <a:alpha val="100000"/>
            </a:srgbClr>
          </a:solidFill>
          <a:ln w="12700" cap="flat" cmpd="sng" algn="ctr">
            <a:solidFill>
              <a:schemeClr val="dk1"/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0" name=""/>
          <p:cNvSpPr/>
          <p:nvPr/>
        </p:nvSpPr>
        <p:spPr>
          <a:xfrm rot="1119173">
            <a:off x="1899775" y="3364543"/>
            <a:ext cx="1977465" cy="449704"/>
          </a:xfrm>
          <a:prstGeom prst="parallelogram">
            <a:avLst>
              <a:gd name="adj" fmla="val 75066"/>
            </a:avLst>
          </a:prstGeom>
          <a:solidFill>
            <a:srgbClr val="e7e6e6">
              <a:alpha val="100000"/>
            </a:srgbClr>
          </a:solidFill>
          <a:ln w="12700" cap="flat" cmpd="sng" algn="ctr">
            <a:solidFill>
              <a:schemeClr val="dk1"/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1" name=""/>
          <p:cNvSpPr/>
          <p:nvPr/>
        </p:nvSpPr>
        <p:spPr>
          <a:xfrm rot="20512112">
            <a:off x="9978290" y="874929"/>
            <a:ext cx="1927715" cy="476475"/>
          </a:xfrm>
          <a:prstGeom prst="parallelogram">
            <a:avLst>
              <a:gd name="adj" fmla="val 47748"/>
            </a:avLst>
          </a:prstGeom>
          <a:solidFill>
            <a:srgbClr val="e7e6e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2" name=""/>
          <p:cNvSpPr/>
          <p:nvPr/>
        </p:nvSpPr>
        <p:spPr>
          <a:xfrm rot="5400000">
            <a:off x="2893395" y="429082"/>
            <a:ext cx="1079771" cy="1552222"/>
          </a:xfrm>
          <a:prstGeom prst="parallelogram">
            <a:avLst>
              <a:gd name="adj" fmla="val 48565"/>
            </a:avLst>
          </a:prstGeom>
          <a:solidFill>
            <a:srgbClr val="e7e6e6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3" name=""/>
          <p:cNvSpPr/>
          <p:nvPr/>
        </p:nvSpPr>
        <p:spPr>
          <a:xfrm rot="16200000" flipH="1">
            <a:off x="4031633" y="1072019"/>
            <a:ext cx="874984" cy="466374"/>
          </a:xfrm>
          <a:prstGeom prst="parallelogram">
            <a:avLst>
              <a:gd name="adj" fmla="val 69921"/>
            </a:avLst>
          </a:prstGeom>
          <a:solidFill>
            <a:srgbClr val="e7e6e6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4" name=""/>
          <p:cNvSpPr/>
          <p:nvPr/>
        </p:nvSpPr>
        <p:spPr>
          <a:xfrm rot="1119173">
            <a:off x="2692948" y="524111"/>
            <a:ext cx="1977465" cy="449704"/>
          </a:xfrm>
          <a:prstGeom prst="parallelogram">
            <a:avLst>
              <a:gd name="adj" fmla="val 75066"/>
            </a:avLst>
          </a:prstGeom>
          <a:solidFill>
            <a:srgbClr val="e7e6e6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5" name=""/>
          <p:cNvSpPr/>
          <p:nvPr/>
        </p:nvSpPr>
        <p:spPr>
          <a:xfrm rot="5400000">
            <a:off x="1565090" y="3638391"/>
            <a:ext cx="1079771" cy="1552222"/>
          </a:xfrm>
          <a:prstGeom prst="parallelogram">
            <a:avLst>
              <a:gd name="adj" fmla="val 48565"/>
            </a:avLst>
          </a:prstGeom>
          <a:solidFill>
            <a:srgbClr val="e7e6e6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6" name=""/>
          <p:cNvSpPr/>
          <p:nvPr/>
        </p:nvSpPr>
        <p:spPr>
          <a:xfrm rot="16200000" flipH="1">
            <a:off x="2703328" y="4281328"/>
            <a:ext cx="874984" cy="466374"/>
          </a:xfrm>
          <a:prstGeom prst="parallelogram">
            <a:avLst>
              <a:gd name="adj" fmla="val 69921"/>
            </a:avLst>
          </a:prstGeom>
          <a:solidFill>
            <a:srgbClr val="e7e6e6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7" name=""/>
          <p:cNvSpPr/>
          <p:nvPr/>
        </p:nvSpPr>
        <p:spPr>
          <a:xfrm rot="1119173">
            <a:off x="1364643" y="3733420"/>
            <a:ext cx="1977465" cy="449704"/>
          </a:xfrm>
          <a:prstGeom prst="parallelogram">
            <a:avLst>
              <a:gd name="adj" fmla="val 75066"/>
            </a:avLst>
          </a:prstGeom>
          <a:solidFill>
            <a:srgbClr val="e7e6e6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8" name=""/>
          <p:cNvSpPr/>
          <p:nvPr/>
        </p:nvSpPr>
        <p:spPr>
          <a:xfrm rot="5400000">
            <a:off x="1027567" y="4008960"/>
            <a:ext cx="1079771" cy="1552222"/>
          </a:xfrm>
          <a:prstGeom prst="parallelogram">
            <a:avLst>
              <a:gd name="adj" fmla="val 48565"/>
            </a:avLst>
          </a:prstGeom>
          <a:solidFill>
            <a:srgbClr val="e7e6e6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9" name=""/>
          <p:cNvSpPr/>
          <p:nvPr/>
        </p:nvSpPr>
        <p:spPr>
          <a:xfrm rot="16200000" flipH="1">
            <a:off x="2165806" y="4651897"/>
            <a:ext cx="874984" cy="466374"/>
          </a:xfrm>
          <a:prstGeom prst="parallelogram">
            <a:avLst>
              <a:gd name="adj" fmla="val 69921"/>
            </a:avLst>
          </a:prstGeom>
          <a:solidFill>
            <a:srgbClr val="e7e6e6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0" name=""/>
          <p:cNvSpPr/>
          <p:nvPr/>
        </p:nvSpPr>
        <p:spPr>
          <a:xfrm rot="1119173">
            <a:off x="827120" y="4103989"/>
            <a:ext cx="1977465" cy="449704"/>
          </a:xfrm>
          <a:prstGeom prst="parallelogram">
            <a:avLst>
              <a:gd name="adj" fmla="val 75066"/>
            </a:avLst>
          </a:prstGeom>
          <a:solidFill>
            <a:srgbClr val="e7e6e6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1" name=""/>
          <p:cNvSpPr/>
          <p:nvPr/>
        </p:nvSpPr>
        <p:spPr>
          <a:xfrm rot="5400000">
            <a:off x="2092140" y="2650065"/>
            <a:ext cx="1079771" cy="1552222"/>
          </a:xfrm>
          <a:prstGeom prst="parallelogram">
            <a:avLst>
              <a:gd name="adj" fmla="val 48565"/>
            </a:avLst>
          </a:prstGeom>
          <a:solidFill>
            <a:srgbClr val="e7e6e6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2" name=""/>
          <p:cNvSpPr/>
          <p:nvPr/>
        </p:nvSpPr>
        <p:spPr>
          <a:xfrm rot="16200000" flipH="1">
            <a:off x="3230378" y="3293002"/>
            <a:ext cx="874984" cy="466374"/>
          </a:xfrm>
          <a:prstGeom prst="parallelogram">
            <a:avLst>
              <a:gd name="adj" fmla="val 69921"/>
            </a:avLst>
          </a:prstGeom>
          <a:solidFill>
            <a:srgbClr val="e7e6e6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3" name=""/>
          <p:cNvSpPr/>
          <p:nvPr/>
        </p:nvSpPr>
        <p:spPr>
          <a:xfrm rot="1119173">
            <a:off x="1891693" y="2745094"/>
            <a:ext cx="1977465" cy="449704"/>
          </a:xfrm>
          <a:prstGeom prst="parallelogram">
            <a:avLst>
              <a:gd name="adj" fmla="val 75066"/>
            </a:avLst>
          </a:prstGeom>
          <a:solidFill>
            <a:srgbClr val="e7e6e6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4" name=""/>
          <p:cNvSpPr/>
          <p:nvPr/>
        </p:nvSpPr>
        <p:spPr>
          <a:xfrm rot="5400000">
            <a:off x="1554617" y="3020634"/>
            <a:ext cx="1079771" cy="1552222"/>
          </a:xfrm>
          <a:prstGeom prst="parallelogram">
            <a:avLst>
              <a:gd name="adj" fmla="val 48565"/>
            </a:avLst>
          </a:prstGeom>
          <a:solidFill>
            <a:srgbClr val="e7e6e6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5" name=""/>
          <p:cNvSpPr/>
          <p:nvPr/>
        </p:nvSpPr>
        <p:spPr>
          <a:xfrm rot="16200000" flipH="1">
            <a:off x="2692856" y="3663571"/>
            <a:ext cx="874984" cy="466374"/>
          </a:xfrm>
          <a:prstGeom prst="parallelogram">
            <a:avLst>
              <a:gd name="adj" fmla="val 69921"/>
            </a:avLst>
          </a:prstGeom>
          <a:solidFill>
            <a:srgbClr val="e7e6e6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6" name=""/>
          <p:cNvSpPr/>
          <p:nvPr/>
        </p:nvSpPr>
        <p:spPr>
          <a:xfrm rot="1119173">
            <a:off x="1354171" y="3115663"/>
            <a:ext cx="1977465" cy="449704"/>
          </a:xfrm>
          <a:prstGeom prst="parallelogram">
            <a:avLst>
              <a:gd name="adj" fmla="val 75066"/>
            </a:avLst>
          </a:prstGeom>
          <a:solidFill>
            <a:srgbClr val="e7e6e6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7" name=""/>
          <p:cNvSpPr/>
          <p:nvPr/>
        </p:nvSpPr>
        <p:spPr>
          <a:xfrm rot="5400000">
            <a:off x="2083935" y="2034569"/>
            <a:ext cx="1079771" cy="1552222"/>
          </a:xfrm>
          <a:prstGeom prst="parallelogram">
            <a:avLst>
              <a:gd name="adj" fmla="val 48565"/>
            </a:avLst>
          </a:prstGeom>
          <a:solidFill>
            <a:srgbClr val="e7e6e6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8" name=""/>
          <p:cNvSpPr/>
          <p:nvPr/>
        </p:nvSpPr>
        <p:spPr>
          <a:xfrm rot="16200000" flipH="1">
            <a:off x="3222173" y="2677507"/>
            <a:ext cx="874984" cy="466374"/>
          </a:xfrm>
          <a:prstGeom prst="parallelogram">
            <a:avLst>
              <a:gd name="adj" fmla="val 69921"/>
            </a:avLst>
          </a:prstGeom>
          <a:solidFill>
            <a:srgbClr val="e7e6e6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9" name=""/>
          <p:cNvSpPr/>
          <p:nvPr/>
        </p:nvSpPr>
        <p:spPr>
          <a:xfrm rot="1119173">
            <a:off x="1883488" y="2129598"/>
            <a:ext cx="1977465" cy="449704"/>
          </a:xfrm>
          <a:prstGeom prst="parallelogram">
            <a:avLst>
              <a:gd name="adj" fmla="val 75066"/>
            </a:avLst>
          </a:prstGeom>
          <a:solidFill>
            <a:srgbClr val="e7e6e6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0" name=""/>
          <p:cNvSpPr/>
          <p:nvPr/>
        </p:nvSpPr>
        <p:spPr>
          <a:xfrm rot="5400000">
            <a:off x="9934534" y="4545252"/>
            <a:ext cx="1079771" cy="1552222"/>
          </a:xfrm>
          <a:prstGeom prst="parallelogram">
            <a:avLst>
              <a:gd name="adj" fmla="val 48565"/>
            </a:avLst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chemeClr val="lt2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1" name=""/>
          <p:cNvSpPr/>
          <p:nvPr/>
        </p:nvSpPr>
        <p:spPr>
          <a:xfrm rot="16200000" flipH="1">
            <a:off x="11072772" y="5188189"/>
            <a:ext cx="874984" cy="466374"/>
          </a:xfrm>
          <a:prstGeom prst="parallelogram">
            <a:avLst>
              <a:gd name="adj" fmla="val 69921"/>
            </a:avLst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chemeClr val="lt2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2" name=""/>
          <p:cNvSpPr/>
          <p:nvPr/>
        </p:nvSpPr>
        <p:spPr>
          <a:xfrm rot="1119173">
            <a:off x="9734087" y="4640281"/>
            <a:ext cx="1977465" cy="449704"/>
          </a:xfrm>
          <a:prstGeom prst="parallelogram">
            <a:avLst>
              <a:gd name="adj" fmla="val 75066"/>
            </a:avLst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chemeClr val="lt2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3" name=""/>
          <p:cNvSpPr/>
          <p:nvPr/>
        </p:nvSpPr>
        <p:spPr>
          <a:xfrm rot="5400000">
            <a:off x="9399402" y="4914129"/>
            <a:ext cx="1079771" cy="1552222"/>
          </a:xfrm>
          <a:prstGeom prst="parallelogram">
            <a:avLst>
              <a:gd name="adj" fmla="val 48565"/>
            </a:avLst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chemeClr val="lt2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4" name=""/>
          <p:cNvSpPr/>
          <p:nvPr/>
        </p:nvSpPr>
        <p:spPr>
          <a:xfrm rot="16200000" flipH="1">
            <a:off x="10537640" y="5557066"/>
            <a:ext cx="874984" cy="466374"/>
          </a:xfrm>
          <a:prstGeom prst="parallelogram">
            <a:avLst>
              <a:gd name="adj" fmla="val 69921"/>
            </a:avLst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chemeClr val="lt2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5" name=""/>
          <p:cNvSpPr/>
          <p:nvPr/>
        </p:nvSpPr>
        <p:spPr>
          <a:xfrm rot="1119173">
            <a:off x="9198955" y="5009158"/>
            <a:ext cx="1977465" cy="449704"/>
          </a:xfrm>
          <a:prstGeom prst="parallelogram">
            <a:avLst>
              <a:gd name="adj" fmla="val 75066"/>
            </a:avLst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chemeClr val="lt2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6" name=""/>
          <p:cNvSpPr/>
          <p:nvPr/>
        </p:nvSpPr>
        <p:spPr>
          <a:xfrm rot="5400000">
            <a:off x="8861879" y="5284698"/>
            <a:ext cx="1079771" cy="1552222"/>
          </a:xfrm>
          <a:prstGeom prst="parallelogram">
            <a:avLst>
              <a:gd name="adj" fmla="val 48565"/>
            </a:avLst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chemeClr val="lt2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7" name=""/>
          <p:cNvSpPr/>
          <p:nvPr/>
        </p:nvSpPr>
        <p:spPr>
          <a:xfrm rot="16200000" flipH="1">
            <a:off x="10000118" y="5927635"/>
            <a:ext cx="874984" cy="466374"/>
          </a:xfrm>
          <a:prstGeom prst="parallelogram">
            <a:avLst>
              <a:gd name="adj" fmla="val 69921"/>
            </a:avLst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chemeClr val="lt2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8" name=""/>
          <p:cNvSpPr/>
          <p:nvPr/>
        </p:nvSpPr>
        <p:spPr>
          <a:xfrm rot="1119173">
            <a:off x="8661432" y="5379727"/>
            <a:ext cx="1977465" cy="449704"/>
          </a:xfrm>
          <a:prstGeom prst="parallelogram">
            <a:avLst>
              <a:gd name="adj" fmla="val 75066"/>
            </a:avLst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chemeClr val="lt2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9" name=""/>
          <p:cNvSpPr/>
          <p:nvPr/>
        </p:nvSpPr>
        <p:spPr>
          <a:xfrm rot="5400000">
            <a:off x="9926452" y="3925803"/>
            <a:ext cx="1079771" cy="1552222"/>
          </a:xfrm>
          <a:prstGeom prst="parallelogram">
            <a:avLst>
              <a:gd name="adj" fmla="val 48565"/>
            </a:avLst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chemeClr val="lt2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0" name=""/>
          <p:cNvSpPr/>
          <p:nvPr/>
        </p:nvSpPr>
        <p:spPr>
          <a:xfrm rot="16200000" flipH="1">
            <a:off x="11064690" y="4568740"/>
            <a:ext cx="874984" cy="466374"/>
          </a:xfrm>
          <a:prstGeom prst="parallelogram">
            <a:avLst>
              <a:gd name="adj" fmla="val 69921"/>
            </a:avLst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chemeClr val="lt2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1" name=""/>
          <p:cNvSpPr/>
          <p:nvPr/>
        </p:nvSpPr>
        <p:spPr>
          <a:xfrm rot="1119173">
            <a:off x="9726006" y="4020832"/>
            <a:ext cx="1977465" cy="449704"/>
          </a:xfrm>
          <a:prstGeom prst="parallelogram">
            <a:avLst>
              <a:gd name="adj" fmla="val 75066"/>
            </a:avLst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chemeClr val="lt2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2" name=""/>
          <p:cNvSpPr/>
          <p:nvPr/>
        </p:nvSpPr>
        <p:spPr>
          <a:xfrm rot="5400000">
            <a:off x="9388930" y="4296372"/>
            <a:ext cx="1079771" cy="1552222"/>
          </a:xfrm>
          <a:prstGeom prst="parallelogram">
            <a:avLst>
              <a:gd name="adj" fmla="val 48565"/>
            </a:avLst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chemeClr val="lt2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3" name=""/>
          <p:cNvSpPr/>
          <p:nvPr/>
        </p:nvSpPr>
        <p:spPr>
          <a:xfrm rot="16200000" flipH="1">
            <a:off x="10527168" y="4939309"/>
            <a:ext cx="874984" cy="466374"/>
          </a:xfrm>
          <a:prstGeom prst="parallelogram">
            <a:avLst>
              <a:gd name="adj" fmla="val 69921"/>
            </a:avLst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chemeClr val="lt2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" name=""/>
          <p:cNvSpPr/>
          <p:nvPr/>
        </p:nvSpPr>
        <p:spPr>
          <a:xfrm rot="1119173">
            <a:off x="9188483" y="4391401"/>
            <a:ext cx="1977465" cy="449704"/>
          </a:xfrm>
          <a:prstGeom prst="parallelogram">
            <a:avLst>
              <a:gd name="adj" fmla="val 75066"/>
            </a:avLst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chemeClr val="lt2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5" name=""/>
          <p:cNvSpPr/>
          <p:nvPr/>
        </p:nvSpPr>
        <p:spPr>
          <a:xfrm rot="5400000">
            <a:off x="9918247" y="3310307"/>
            <a:ext cx="1079771" cy="1552222"/>
          </a:xfrm>
          <a:prstGeom prst="parallelogram">
            <a:avLst>
              <a:gd name="adj" fmla="val 48565"/>
            </a:avLst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chemeClr val="lt2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6" name=""/>
          <p:cNvSpPr/>
          <p:nvPr/>
        </p:nvSpPr>
        <p:spPr>
          <a:xfrm rot="16200000" flipH="1">
            <a:off x="11056486" y="3953245"/>
            <a:ext cx="874984" cy="466374"/>
          </a:xfrm>
          <a:prstGeom prst="parallelogram">
            <a:avLst>
              <a:gd name="adj" fmla="val 69921"/>
            </a:avLst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chemeClr val="lt2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7" name=""/>
          <p:cNvSpPr/>
          <p:nvPr/>
        </p:nvSpPr>
        <p:spPr>
          <a:xfrm rot="1119173">
            <a:off x="9717800" y="3405336"/>
            <a:ext cx="1977465" cy="449704"/>
          </a:xfrm>
          <a:prstGeom prst="parallelogram">
            <a:avLst>
              <a:gd name="adj" fmla="val 75066"/>
            </a:avLst>
          </a:prstGeom>
          <a:solidFill>
            <a:schemeClr val="dk1">
              <a:alpha val="100000"/>
            </a:schemeClr>
          </a:solidFill>
          <a:ln w="12700" cap="flat" cmpd="sng" algn="ctr">
            <a:solidFill>
              <a:schemeClr val="lt2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7277848" y="3409950"/>
            <a:ext cx="3954304" cy="1607820"/>
          </a:xfrm>
          <a:prstGeom prst="rect">
            <a:avLst/>
          </a:prstGeom>
          <a:noFill/>
          <a:scene3d>
            <a:camera prst="isometricRightUp" fov="0">
              <a:rot lat="1500000" lon="18000000" rev="0"/>
            </a:camera>
            <a:lightRig rig="threePt" dir="t"/>
          </a:scene3d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나눔바른고딕 옛한글"/>
                <a:ea typeface="나눔바른고딕 옛한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나눔바른고딕 옛한글"/>
                <a:ea typeface="나눔바른고딕 옛한글"/>
              </a:rPr>
              <a:t>Object</a:t>
            </a:r>
            <a:endPara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<a:solidFill>
                <a:schemeClr val="tx1"/>
              </a:solidFill>
              <a:latin typeface="나눔바른고딕 옛한글"/>
              <a:ea typeface="나눔바른고딕 옛한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나눔바른고딕 옛한글"/>
                <a:ea typeface="나눔바른고딕 옛한글"/>
              </a:rPr>
              <a:t>Tech</a:t>
            </a:r>
            <a:endParaRPr xmlns:mc="http://schemas.openxmlformats.org/markup-compatibility/2006" xmlns:hp="http://schemas.haansoft.com/office/presentation/8.0" kumimoji="0" lang="en-US" altLang="en-US" sz="5000" b="0" i="0" u="none" strike="noStrike" kern="1200" cap="none" spc="0" normalizeH="0" baseline="0" mc:Ignorable="hp" hp:hslEmbossed="0">
              <a:solidFill>
                <a:schemeClr val="tx1"/>
              </a:solidFill>
              <a:latin typeface="나눔바른고딕 옛한글"/>
              <a:ea typeface="나눔바른고딕 옛한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 txBox="1"/>
          <p:nvPr/>
        </p:nvSpPr>
        <p:spPr>
          <a:xfrm>
            <a:off x="611187" y="460375"/>
            <a:ext cx="1490028" cy="69977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초안 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카페24 당당해"/>
                <a:ea typeface="카페24 당당해"/>
              </a:rPr>
              <a:t>8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카페24 당당해"/>
              <a:ea typeface="카페24 당당해"/>
            </a:endParaRPr>
          </a:p>
        </p:txBody>
      </p:sp>
      <p:cxnSp>
        <p:nvCxnSpPr>
          <p:cNvPr id="126" name=""/>
          <p:cNvCxnSpPr/>
          <p:nvPr/>
        </p:nvCxnSpPr>
        <p:spPr>
          <a:xfrm>
            <a:off x="4203121" y="2593649"/>
            <a:ext cx="2391834" cy="79375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"/>
          <p:cNvCxnSpPr/>
          <p:nvPr/>
        </p:nvCxnSpPr>
        <p:spPr>
          <a:xfrm flipV="1">
            <a:off x="6596121" y="2616037"/>
            <a:ext cx="1124684" cy="76932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"/>
          <p:cNvCxnSpPr/>
          <p:nvPr/>
        </p:nvCxnSpPr>
        <p:spPr>
          <a:xfrm rot="16200000" flipH="1">
            <a:off x="5955643" y="4020610"/>
            <a:ext cx="128221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"/>
          <p:cNvCxnSpPr/>
          <p:nvPr/>
        </p:nvCxnSpPr>
        <p:spPr>
          <a:xfrm>
            <a:off x="4203121" y="3155271"/>
            <a:ext cx="2391834" cy="793750"/>
          </a:xfrm>
          <a:prstGeom prst="line">
            <a:avLst/>
          </a:prstGeom>
          <a:noFill/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cxnSp>
        <p:nvCxnSpPr>
          <p:cNvPr id="132" name=""/>
          <p:cNvCxnSpPr/>
          <p:nvPr/>
        </p:nvCxnSpPr>
        <p:spPr>
          <a:xfrm flipV="1">
            <a:off x="6596121" y="3187184"/>
            <a:ext cx="1124684" cy="769327"/>
          </a:xfrm>
          <a:prstGeom prst="line">
            <a:avLst/>
          </a:prstGeom>
          <a:noFill/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cxnSp>
        <p:nvCxnSpPr>
          <p:cNvPr id="133" name=""/>
          <p:cNvCxnSpPr/>
          <p:nvPr/>
        </p:nvCxnSpPr>
        <p:spPr>
          <a:xfrm rot="16200000" flipH="1">
            <a:off x="4063696" y="3405013"/>
            <a:ext cx="1282217" cy="0"/>
          </a:xfrm>
          <a:prstGeom prst="line">
            <a:avLst/>
          </a:prstGeom>
          <a:noFill/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cxnSp>
        <p:nvCxnSpPr>
          <p:cNvPr id="135" name=""/>
          <p:cNvCxnSpPr/>
          <p:nvPr/>
        </p:nvCxnSpPr>
        <p:spPr>
          <a:xfrm flipV="1">
            <a:off x="4711229" y="1999381"/>
            <a:ext cx="1124684" cy="769327"/>
          </a:xfrm>
          <a:prstGeom prst="line">
            <a:avLst/>
          </a:prstGeom>
          <a:noFill/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cxnSp>
        <p:nvCxnSpPr>
          <p:cNvPr id="136" name=""/>
          <p:cNvCxnSpPr/>
          <p:nvPr/>
        </p:nvCxnSpPr>
        <p:spPr>
          <a:xfrm rot="16200000" flipH="1">
            <a:off x="6425895" y="3712282"/>
            <a:ext cx="1282217" cy="0"/>
          </a:xfrm>
          <a:prstGeom prst="line">
            <a:avLst/>
          </a:prstGeom>
          <a:noFill/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cxnSp>
        <p:nvCxnSpPr>
          <p:cNvPr id="137" name=""/>
          <p:cNvCxnSpPr/>
          <p:nvPr/>
        </p:nvCxnSpPr>
        <p:spPr>
          <a:xfrm>
            <a:off x="4680429" y="2274738"/>
            <a:ext cx="2391834" cy="793750"/>
          </a:xfrm>
          <a:prstGeom prst="line">
            <a:avLst/>
          </a:prstGeom>
          <a:noFill/>
          <a:ln w="63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sp>
        <p:nvSpPr>
          <p:cNvPr id="179" name=""/>
          <p:cNvSpPr txBox="1"/>
          <p:nvPr/>
        </p:nvSpPr>
        <p:spPr>
          <a:xfrm>
            <a:off x="4642723" y="2500014"/>
            <a:ext cx="2906553" cy="869962"/>
          </a:xfrm>
          <a:prstGeom prst="rect">
            <a:avLst/>
          </a:prstGeom>
          <a:noFill/>
          <a:scene3d>
            <a:camera prst="isometricOffAxis2Top" fov="0">
              <a:rot lat="18960000" lon="3000000" rev="18180000"/>
            </a:camera>
            <a:lightRig rig="threePt" dir="t"/>
          </a:scene3d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100" b="0" i="0" u="none" strike="noStrike" kern="1200" cap="none" spc="0" normalizeH="0" baseline="0" mc:Ignorable="hp" hp:hslEmbossed="0">
                <a:solidFill>
                  <a:schemeClr val="tx1"/>
                </a:solidFill>
                <a:latin typeface="경기천년제목B Bold"/>
                <a:ea typeface="경기천년제목B Bold"/>
              </a:rPr>
              <a:t>O</a:t>
            </a:r>
            <a:r>
              <a:rPr xmlns:mc="http://schemas.openxmlformats.org/markup-compatibility/2006" xmlns:hp="http://schemas.haansoft.com/office/presentation/8.0" kumimoji="0" lang="en-US" altLang="en-US" sz="5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경기천년제목B Bold"/>
                <a:ea typeface="경기천년제목B Bold"/>
              </a:rPr>
              <a:t>bject</a:t>
            </a:r>
            <a:endParaRPr xmlns:mc="http://schemas.openxmlformats.org/markup-compatibility/2006" xmlns:hp="http://schemas.haansoft.com/office/presentation/8.0" kumimoji="0" lang="en-US" altLang="en-US" sz="5100" b="0" i="0" u="none" strike="noStrike" kern="1200" cap="none" spc="0" normalizeH="0" baseline="0" mc:Ignorable="hp" hp:hslEmbossed="0">
              <a:solidFill>
                <a:srgbClr val="808080"/>
              </a:solidFill>
              <a:latin typeface="경기천년제목B Bold"/>
              <a:ea typeface="경기천년제목B Bold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4470648" y="2994628"/>
            <a:ext cx="2906553" cy="870617"/>
          </a:xfrm>
          <a:prstGeom prst="rect">
            <a:avLst/>
          </a:prstGeom>
          <a:noFill/>
          <a:scene3d>
            <a:camera prst="isometricOffAxis2Left" fov="0">
              <a:rot lat="1800000" lon="1920000" rev="0"/>
            </a:camera>
            <a:lightRig rig="threePt" dir="t"/>
          </a:scene3d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5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경기천년제목B Bold"/>
                <a:ea typeface="경기천년제목B Bold"/>
              </a:rPr>
              <a:t>T</a:t>
            </a:r>
            <a:r>
              <a:rPr kumimoji="0" lang="en-US" altLang="en-US" sz="5100" b="0" i="0" u="none" strike="noStrike" kern="1200" cap="none" spc="0" normalizeH="0" baseline="0">
                <a:solidFill>
                  <a:srgbClr val="808080"/>
                </a:solidFill>
                <a:effectLst/>
                <a:latin typeface="경기천년제목B Bold"/>
                <a:ea typeface="경기천년제목B Bold"/>
              </a:rPr>
              <a:t>ech</a:t>
            </a:r>
            <a:endParaRPr kumimoji="0" lang="en-US" altLang="en-US" sz="5100" b="0" i="0" u="none" strike="noStrike" kern="1200" cap="none" spc="0" normalizeH="0" baseline="0">
              <a:solidFill>
                <a:srgbClr val="808080"/>
              </a:solidFill>
              <a:effectLst/>
              <a:latin typeface="경기천년제목B Bold"/>
              <a:ea typeface="경기천년제목B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56</ep:Words>
  <ep:PresentationFormat>와이드스크린</ep:PresentationFormat>
  <ep:Paragraphs>41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2022-08-18T15:41:25.000</dcterms:created>
  <dc:creator>김 선희</dc:creator>
  <cp:lastModifiedBy>tjs45</cp:lastModifiedBy>
  <dcterms:modified xsi:type="dcterms:W3CDTF">2022-08-24T18:10:39.226</dcterms:modified>
  <cp:revision>42</cp:revision>
  <dc:title>PowerPoint 프레젠테이션</dc:title>
  <cp:version/>
</cp:coreProperties>
</file>