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78" r:id="rId5"/>
    <p:sldId id="279" r:id="rId6"/>
    <p:sldId id="261" r:id="rId7"/>
    <p:sldId id="280" r:id="rId8"/>
    <p:sldId id="281" r:id="rId9"/>
    <p:sldId id="282" r:id="rId10"/>
    <p:sldId id="283" r:id="rId11"/>
    <p:sldId id="284" r:id="rId12"/>
    <p:sldId id="285" r:id="rId13"/>
    <p:sldId id="286" r:id="rId14"/>
    <p:sldId id="288" r:id="rId15"/>
    <p:sldId id="289" r:id="rId16"/>
    <p:sldId id="256" r:id="rId17"/>
    <p:sldId id="257"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9B633B-90ED-44EE-A8D2-F4C31A099CE2}">
          <p14:sldIdLst>
            <p14:sldId id="258"/>
            <p14:sldId id="259"/>
            <p14:sldId id="260"/>
            <p14:sldId id="278"/>
            <p14:sldId id="279"/>
            <p14:sldId id="261"/>
            <p14:sldId id="280"/>
            <p14:sldId id="281"/>
            <p14:sldId id="282"/>
            <p14:sldId id="283"/>
            <p14:sldId id="284"/>
            <p14:sldId id="285"/>
            <p14:sldId id="286"/>
            <p14:sldId id="288"/>
            <p14:sldId id="289"/>
          </p14:sldIdLst>
        </p14:section>
        <p14:section name="Summary Section" id="{E5A21286-1C20-494B-AE3B-31EB904B5AE5}">
          <p14:sldIdLst/>
        </p14:section>
        <p14:section name="section1" id="{AF9C856C-367F-4236-AF4D-88C4A2D0F09F}">
          <p14:sldIdLst>
            <p14:sldId id="256"/>
          </p14:sldIdLst>
        </p14:section>
        <p14:section name="Section 2" id="{65378211-7ABB-4002-8E3D-486DCD194803}">
          <p14:sldIdLst>
            <p14:sldId id="257"/>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AEB8"/>
    <a:srgbClr val="FF4500"/>
    <a:srgbClr val="008B8B"/>
    <a:srgbClr val="FFDAB9"/>
    <a:srgbClr val="D9FFDF"/>
    <a:srgbClr val="98FB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CA65-E0EF-434B-8460-16AC6668AA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F09E4F-EEA6-4009-9F58-7635001AC6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FC31B9-D305-48B4-9FE1-126EDB3D29D7}"/>
              </a:ext>
            </a:extLst>
          </p:cNvPr>
          <p:cNvSpPr>
            <a:spLocks noGrp="1"/>
          </p:cNvSpPr>
          <p:nvPr>
            <p:ph type="dt" sz="half" idx="10"/>
          </p:nvPr>
        </p:nvSpPr>
        <p:spPr/>
        <p:txBody>
          <a:bodyPr/>
          <a:lstStyle/>
          <a:p>
            <a:fld id="{13E5ED0D-BAA1-453E-8FC0-0363196FD4EC}" type="datetimeFigureOut">
              <a:rPr lang="en-US" smtClean="0"/>
              <a:t>1/10/2022</a:t>
            </a:fld>
            <a:endParaRPr lang="en-US"/>
          </a:p>
        </p:txBody>
      </p:sp>
      <p:sp>
        <p:nvSpPr>
          <p:cNvPr id="5" name="Footer Placeholder 4">
            <a:extLst>
              <a:ext uri="{FF2B5EF4-FFF2-40B4-BE49-F238E27FC236}">
                <a16:creationId xmlns:a16="http://schemas.microsoft.com/office/drawing/2014/main" id="{E013C979-B444-4942-AFD5-FE68AA72D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336EC-41B1-4DE2-AD6E-2D3032B23D0F}"/>
              </a:ext>
            </a:extLst>
          </p:cNvPr>
          <p:cNvSpPr>
            <a:spLocks noGrp="1"/>
          </p:cNvSpPr>
          <p:nvPr>
            <p:ph type="sldNum" sz="quarter" idx="12"/>
          </p:nvPr>
        </p:nvSpPr>
        <p:spPr/>
        <p:txBody>
          <a:bodyPr/>
          <a:lstStyle/>
          <a:p>
            <a:fld id="{99B13087-5D14-44F7-A9D0-105B9152B9D5}" type="slidenum">
              <a:rPr lang="en-US" smtClean="0"/>
              <a:t>‹#›</a:t>
            </a:fld>
            <a:endParaRPr lang="en-US"/>
          </a:p>
        </p:txBody>
      </p:sp>
    </p:spTree>
    <p:extLst>
      <p:ext uri="{BB962C8B-B14F-4D97-AF65-F5344CB8AC3E}">
        <p14:creationId xmlns:p14="http://schemas.microsoft.com/office/powerpoint/2010/main" val="64977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B5A2-B1EB-40DB-9E12-3971BDF3EA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44976F-8B9F-49AD-AADF-BA71E10930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E52C3-FFA9-44D6-9935-255D3A16365C}"/>
              </a:ext>
            </a:extLst>
          </p:cNvPr>
          <p:cNvSpPr>
            <a:spLocks noGrp="1"/>
          </p:cNvSpPr>
          <p:nvPr>
            <p:ph type="dt" sz="half" idx="10"/>
          </p:nvPr>
        </p:nvSpPr>
        <p:spPr/>
        <p:txBody>
          <a:bodyPr/>
          <a:lstStyle/>
          <a:p>
            <a:fld id="{13E5ED0D-BAA1-453E-8FC0-0363196FD4EC}" type="datetimeFigureOut">
              <a:rPr lang="en-US" smtClean="0"/>
              <a:t>1/10/2022</a:t>
            </a:fld>
            <a:endParaRPr lang="en-US"/>
          </a:p>
        </p:txBody>
      </p:sp>
      <p:sp>
        <p:nvSpPr>
          <p:cNvPr id="5" name="Footer Placeholder 4">
            <a:extLst>
              <a:ext uri="{FF2B5EF4-FFF2-40B4-BE49-F238E27FC236}">
                <a16:creationId xmlns:a16="http://schemas.microsoft.com/office/drawing/2014/main" id="{A7D1B1DF-E3C0-4E15-B210-FDE593819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C6DA0-DA21-472F-A4D1-2254542B8A97}"/>
              </a:ext>
            </a:extLst>
          </p:cNvPr>
          <p:cNvSpPr>
            <a:spLocks noGrp="1"/>
          </p:cNvSpPr>
          <p:nvPr>
            <p:ph type="sldNum" sz="quarter" idx="12"/>
          </p:nvPr>
        </p:nvSpPr>
        <p:spPr/>
        <p:txBody>
          <a:bodyPr/>
          <a:lstStyle/>
          <a:p>
            <a:fld id="{99B13087-5D14-44F7-A9D0-105B9152B9D5}" type="slidenum">
              <a:rPr lang="en-US" smtClean="0"/>
              <a:t>‹#›</a:t>
            </a:fld>
            <a:endParaRPr lang="en-US"/>
          </a:p>
        </p:txBody>
      </p:sp>
    </p:spTree>
    <p:extLst>
      <p:ext uri="{BB962C8B-B14F-4D97-AF65-F5344CB8AC3E}">
        <p14:creationId xmlns:p14="http://schemas.microsoft.com/office/powerpoint/2010/main" val="7518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1F8B49-1E51-4037-8A39-FBC47C025E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E8236-7B60-48B2-9088-192B145D66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99F09-B8C9-493B-9A8E-A18EABD7EEA9}"/>
              </a:ext>
            </a:extLst>
          </p:cNvPr>
          <p:cNvSpPr>
            <a:spLocks noGrp="1"/>
          </p:cNvSpPr>
          <p:nvPr>
            <p:ph type="dt" sz="half" idx="10"/>
          </p:nvPr>
        </p:nvSpPr>
        <p:spPr/>
        <p:txBody>
          <a:bodyPr/>
          <a:lstStyle/>
          <a:p>
            <a:fld id="{13E5ED0D-BAA1-453E-8FC0-0363196FD4EC}" type="datetimeFigureOut">
              <a:rPr lang="en-US" smtClean="0"/>
              <a:t>1/10/2022</a:t>
            </a:fld>
            <a:endParaRPr lang="en-US"/>
          </a:p>
        </p:txBody>
      </p:sp>
      <p:sp>
        <p:nvSpPr>
          <p:cNvPr id="5" name="Footer Placeholder 4">
            <a:extLst>
              <a:ext uri="{FF2B5EF4-FFF2-40B4-BE49-F238E27FC236}">
                <a16:creationId xmlns:a16="http://schemas.microsoft.com/office/drawing/2014/main" id="{6B1C7946-1117-4384-AC5C-70FF72369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A687F-0EA3-4890-A94B-B47C42D852AA}"/>
              </a:ext>
            </a:extLst>
          </p:cNvPr>
          <p:cNvSpPr>
            <a:spLocks noGrp="1"/>
          </p:cNvSpPr>
          <p:nvPr>
            <p:ph type="sldNum" sz="quarter" idx="12"/>
          </p:nvPr>
        </p:nvSpPr>
        <p:spPr/>
        <p:txBody>
          <a:bodyPr/>
          <a:lstStyle/>
          <a:p>
            <a:fld id="{99B13087-5D14-44F7-A9D0-105B9152B9D5}" type="slidenum">
              <a:rPr lang="en-US" smtClean="0"/>
              <a:t>‹#›</a:t>
            </a:fld>
            <a:endParaRPr lang="en-US"/>
          </a:p>
        </p:txBody>
      </p:sp>
    </p:spTree>
    <p:extLst>
      <p:ext uri="{BB962C8B-B14F-4D97-AF65-F5344CB8AC3E}">
        <p14:creationId xmlns:p14="http://schemas.microsoft.com/office/powerpoint/2010/main" val="1542497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C450-1F1D-4C0A-8C8A-078DCF60F8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DD9A14-25F7-460B-B087-96CD69677A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6783A8-B89B-4854-8F96-15DBE309174F}"/>
              </a:ext>
            </a:extLst>
          </p:cNvPr>
          <p:cNvSpPr>
            <a:spLocks noGrp="1"/>
          </p:cNvSpPr>
          <p:nvPr>
            <p:ph type="dt" sz="half" idx="10"/>
          </p:nvPr>
        </p:nvSpPr>
        <p:spPr/>
        <p:txBody>
          <a:bodyPr/>
          <a:lstStyle/>
          <a:p>
            <a:fld id="{13E5ED0D-BAA1-453E-8FC0-0363196FD4EC}" type="datetimeFigureOut">
              <a:rPr lang="en-US" smtClean="0"/>
              <a:t>1/10/2022</a:t>
            </a:fld>
            <a:endParaRPr lang="en-US"/>
          </a:p>
        </p:txBody>
      </p:sp>
      <p:sp>
        <p:nvSpPr>
          <p:cNvPr id="5" name="Footer Placeholder 4">
            <a:extLst>
              <a:ext uri="{FF2B5EF4-FFF2-40B4-BE49-F238E27FC236}">
                <a16:creationId xmlns:a16="http://schemas.microsoft.com/office/drawing/2014/main" id="{DE1AF63F-0E8C-406D-BE82-93F9A1A5A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2A792-8471-4B23-A392-1FEE01785670}"/>
              </a:ext>
            </a:extLst>
          </p:cNvPr>
          <p:cNvSpPr>
            <a:spLocks noGrp="1"/>
          </p:cNvSpPr>
          <p:nvPr>
            <p:ph type="sldNum" sz="quarter" idx="12"/>
          </p:nvPr>
        </p:nvSpPr>
        <p:spPr/>
        <p:txBody>
          <a:bodyPr/>
          <a:lstStyle/>
          <a:p>
            <a:fld id="{99B13087-5D14-44F7-A9D0-105B9152B9D5}" type="slidenum">
              <a:rPr lang="en-US" smtClean="0"/>
              <a:t>‹#›</a:t>
            </a:fld>
            <a:endParaRPr lang="en-US"/>
          </a:p>
        </p:txBody>
      </p:sp>
    </p:spTree>
    <p:extLst>
      <p:ext uri="{BB962C8B-B14F-4D97-AF65-F5344CB8AC3E}">
        <p14:creationId xmlns:p14="http://schemas.microsoft.com/office/powerpoint/2010/main" val="58218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FE18-20AF-492A-B0CD-EAFD43286F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E6EB1B-E6DB-4396-AB43-0A3578DC76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A2ABDE-66F1-4128-89CF-C3BBB159B511}"/>
              </a:ext>
            </a:extLst>
          </p:cNvPr>
          <p:cNvSpPr>
            <a:spLocks noGrp="1"/>
          </p:cNvSpPr>
          <p:nvPr>
            <p:ph type="dt" sz="half" idx="10"/>
          </p:nvPr>
        </p:nvSpPr>
        <p:spPr/>
        <p:txBody>
          <a:bodyPr/>
          <a:lstStyle/>
          <a:p>
            <a:fld id="{13E5ED0D-BAA1-453E-8FC0-0363196FD4EC}" type="datetimeFigureOut">
              <a:rPr lang="en-US" smtClean="0"/>
              <a:t>1/10/2022</a:t>
            </a:fld>
            <a:endParaRPr lang="en-US"/>
          </a:p>
        </p:txBody>
      </p:sp>
      <p:sp>
        <p:nvSpPr>
          <p:cNvPr id="5" name="Footer Placeholder 4">
            <a:extLst>
              <a:ext uri="{FF2B5EF4-FFF2-40B4-BE49-F238E27FC236}">
                <a16:creationId xmlns:a16="http://schemas.microsoft.com/office/drawing/2014/main" id="{ACE9FD9F-4110-4CAF-BA21-A482DA9DF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BAE6C-D2AE-4EBF-A4A4-62B968D99CBC}"/>
              </a:ext>
            </a:extLst>
          </p:cNvPr>
          <p:cNvSpPr>
            <a:spLocks noGrp="1"/>
          </p:cNvSpPr>
          <p:nvPr>
            <p:ph type="sldNum" sz="quarter" idx="12"/>
          </p:nvPr>
        </p:nvSpPr>
        <p:spPr/>
        <p:txBody>
          <a:bodyPr/>
          <a:lstStyle/>
          <a:p>
            <a:fld id="{99B13087-5D14-44F7-A9D0-105B9152B9D5}" type="slidenum">
              <a:rPr lang="en-US" smtClean="0"/>
              <a:t>‹#›</a:t>
            </a:fld>
            <a:endParaRPr lang="en-US"/>
          </a:p>
        </p:txBody>
      </p:sp>
    </p:spTree>
    <p:extLst>
      <p:ext uri="{BB962C8B-B14F-4D97-AF65-F5344CB8AC3E}">
        <p14:creationId xmlns:p14="http://schemas.microsoft.com/office/powerpoint/2010/main" val="214830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7999-6929-42B3-A5A1-00508862E7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F3B427-3804-4660-9763-7E8DCA638C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59C06B-B82B-4496-81DD-6CB742C63A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B6D159-1AD6-4E6E-B8BE-2B0F44B5ECEF}"/>
              </a:ext>
            </a:extLst>
          </p:cNvPr>
          <p:cNvSpPr>
            <a:spLocks noGrp="1"/>
          </p:cNvSpPr>
          <p:nvPr>
            <p:ph type="dt" sz="half" idx="10"/>
          </p:nvPr>
        </p:nvSpPr>
        <p:spPr/>
        <p:txBody>
          <a:bodyPr/>
          <a:lstStyle/>
          <a:p>
            <a:fld id="{13E5ED0D-BAA1-453E-8FC0-0363196FD4EC}" type="datetimeFigureOut">
              <a:rPr lang="en-US" smtClean="0"/>
              <a:t>1/10/2022</a:t>
            </a:fld>
            <a:endParaRPr lang="en-US"/>
          </a:p>
        </p:txBody>
      </p:sp>
      <p:sp>
        <p:nvSpPr>
          <p:cNvPr id="6" name="Footer Placeholder 5">
            <a:extLst>
              <a:ext uri="{FF2B5EF4-FFF2-40B4-BE49-F238E27FC236}">
                <a16:creationId xmlns:a16="http://schemas.microsoft.com/office/drawing/2014/main" id="{45535DDD-CA69-4E07-B508-A47535EF3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BD8FC-DACA-4AF0-AD3F-B8DD4D6D4C3E}"/>
              </a:ext>
            </a:extLst>
          </p:cNvPr>
          <p:cNvSpPr>
            <a:spLocks noGrp="1"/>
          </p:cNvSpPr>
          <p:nvPr>
            <p:ph type="sldNum" sz="quarter" idx="12"/>
          </p:nvPr>
        </p:nvSpPr>
        <p:spPr/>
        <p:txBody>
          <a:bodyPr/>
          <a:lstStyle/>
          <a:p>
            <a:fld id="{99B13087-5D14-44F7-A9D0-105B9152B9D5}" type="slidenum">
              <a:rPr lang="en-US" smtClean="0"/>
              <a:t>‹#›</a:t>
            </a:fld>
            <a:endParaRPr lang="en-US"/>
          </a:p>
        </p:txBody>
      </p:sp>
    </p:spTree>
    <p:extLst>
      <p:ext uri="{BB962C8B-B14F-4D97-AF65-F5344CB8AC3E}">
        <p14:creationId xmlns:p14="http://schemas.microsoft.com/office/powerpoint/2010/main" val="2152335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8E15-9F11-4733-A507-3D50876B01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619EF3-E8B6-4B11-B298-31750957C9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D79FFB-7166-466F-9E67-1AC68D5012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1B1C67-C1F9-4421-BA24-8198B8BF56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EEBACD-C4C7-418E-87DF-EA3B0DEF14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16212-3E09-46F0-B027-DB591AC86206}"/>
              </a:ext>
            </a:extLst>
          </p:cNvPr>
          <p:cNvSpPr>
            <a:spLocks noGrp="1"/>
          </p:cNvSpPr>
          <p:nvPr>
            <p:ph type="dt" sz="half" idx="10"/>
          </p:nvPr>
        </p:nvSpPr>
        <p:spPr/>
        <p:txBody>
          <a:bodyPr/>
          <a:lstStyle/>
          <a:p>
            <a:fld id="{13E5ED0D-BAA1-453E-8FC0-0363196FD4EC}" type="datetimeFigureOut">
              <a:rPr lang="en-US" smtClean="0"/>
              <a:t>1/10/2022</a:t>
            </a:fld>
            <a:endParaRPr lang="en-US"/>
          </a:p>
        </p:txBody>
      </p:sp>
      <p:sp>
        <p:nvSpPr>
          <p:cNvPr id="8" name="Footer Placeholder 7">
            <a:extLst>
              <a:ext uri="{FF2B5EF4-FFF2-40B4-BE49-F238E27FC236}">
                <a16:creationId xmlns:a16="http://schemas.microsoft.com/office/drawing/2014/main" id="{4C7BB9E6-0A11-4B5B-8CF3-D6C8091F41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76B393-9CC1-4018-93FA-CB844D34E4D8}"/>
              </a:ext>
            </a:extLst>
          </p:cNvPr>
          <p:cNvSpPr>
            <a:spLocks noGrp="1"/>
          </p:cNvSpPr>
          <p:nvPr>
            <p:ph type="sldNum" sz="quarter" idx="12"/>
          </p:nvPr>
        </p:nvSpPr>
        <p:spPr/>
        <p:txBody>
          <a:bodyPr/>
          <a:lstStyle/>
          <a:p>
            <a:fld id="{99B13087-5D14-44F7-A9D0-105B9152B9D5}" type="slidenum">
              <a:rPr lang="en-US" smtClean="0"/>
              <a:t>‹#›</a:t>
            </a:fld>
            <a:endParaRPr lang="en-US"/>
          </a:p>
        </p:txBody>
      </p:sp>
    </p:spTree>
    <p:extLst>
      <p:ext uri="{BB962C8B-B14F-4D97-AF65-F5344CB8AC3E}">
        <p14:creationId xmlns:p14="http://schemas.microsoft.com/office/powerpoint/2010/main" val="182218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8245-BEF4-43DC-8C4D-B4B466EDEB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30F9B5-92E2-41BC-9AEC-FB70BDF3E019}"/>
              </a:ext>
            </a:extLst>
          </p:cNvPr>
          <p:cNvSpPr>
            <a:spLocks noGrp="1"/>
          </p:cNvSpPr>
          <p:nvPr>
            <p:ph type="dt" sz="half" idx="10"/>
          </p:nvPr>
        </p:nvSpPr>
        <p:spPr/>
        <p:txBody>
          <a:bodyPr/>
          <a:lstStyle/>
          <a:p>
            <a:fld id="{13E5ED0D-BAA1-453E-8FC0-0363196FD4EC}" type="datetimeFigureOut">
              <a:rPr lang="en-US" smtClean="0"/>
              <a:t>1/10/2022</a:t>
            </a:fld>
            <a:endParaRPr lang="en-US"/>
          </a:p>
        </p:txBody>
      </p:sp>
      <p:sp>
        <p:nvSpPr>
          <p:cNvPr id="4" name="Footer Placeholder 3">
            <a:extLst>
              <a:ext uri="{FF2B5EF4-FFF2-40B4-BE49-F238E27FC236}">
                <a16:creationId xmlns:a16="http://schemas.microsoft.com/office/drawing/2014/main" id="{5C1F236C-B0A0-434B-8C88-08581C36F8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0D8528-4638-4C22-928F-E7482607E5B8}"/>
              </a:ext>
            </a:extLst>
          </p:cNvPr>
          <p:cNvSpPr>
            <a:spLocks noGrp="1"/>
          </p:cNvSpPr>
          <p:nvPr>
            <p:ph type="sldNum" sz="quarter" idx="12"/>
          </p:nvPr>
        </p:nvSpPr>
        <p:spPr/>
        <p:txBody>
          <a:bodyPr/>
          <a:lstStyle/>
          <a:p>
            <a:fld id="{99B13087-5D14-44F7-A9D0-105B9152B9D5}" type="slidenum">
              <a:rPr lang="en-US" smtClean="0"/>
              <a:t>‹#›</a:t>
            </a:fld>
            <a:endParaRPr lang="en-US"/>
          </a:p>
        </p:txBody>
      </p:sp>
    </p:spTree>
    <p:extLst>
      <p:ext uri="{BB962C8B-B14F-4D97-AF65-F5344CB8AC3E}">
        <p14:creationId xmlns:p14="http://schemas.microsoft.com/office/powerpoint/2010/main" val="3454106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D49472-56A8-4031-B2A3-CF9B96DD2F00}"/>
              </a:ext>
            </a:extLst>
          </p:cNvPr>
          <p:cNvSpPr>
            <a:spLocks noGrp="1"/>
          </p:cNvSpPr>
          <p:nvPr>
            <p:ph type="dt" sz="half" idx="10"/>
          </p:nvPr>
        </p:nvSpPr>
        <p:spPr/>
        <p:txBody>
          <a:bodyPr/>
          <a:lstStyle/>
          <a:p>
            <a:fld id="{13E5ED0D-BAA1-453E-8FC0-0363196FD4EC}" type="datetimeFigureOut">
              <a:rPr lang="en-US" smtClean="0"/>
              <a:t>1/10/2022</a:t>
            </a:fld>
            <a:endParaRPr lang="en-US"/>
          </a:p>
        </p:txBody>
      </p:sp>
      <p:sp>
        <p:nvSpPr>
          <p:cNvPr id="3" name="Footer Placeholder 2">
            <a:extLst>
              <a:ext uri="{FF2B5EF4-FFF2-40B4-BE49-F238E27FC236}">
                <a16:creationId xmlns:a16="http://schemas.microsoft.com/office/drawing/2014/main" id="{C454008C-496B-4F1D-9C9F-71B228180E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B7F22F-719C-43C2-BD9F-1EC1BAF35B3F}"/>
              </a:ext>
            </a:extLst>
          </p:cNvPr>
          <p:cNvSpPr>
            <a:spLocks noGrp="1"/>
          </p:cNvSpPr>
          <p:nvPr>
            <p:ph type="sldNum" sz="quarter" idx="12"/>
          </p:nvPr>
        </p:nvSpPr>
        <p:spPr/>
        <p:txBody>
          <a:bodyPr/>
          <a:lstStyle/>
          <a:p>
            <a:fld id="{99B13087-5D14-44F7-A9D0-105B9152B9D5}" type="slidenum">
              <a:rPr lang="en-US" smtClean="0"/>
              <a:t>‹#›</a:t>
            </a:fld>
            <a:endParaRPr lang="en-US"/>
          </a:p>
        </p:txBody>
      </p:sp>
    </p:spTree>
    <p:extLst>
      <p:ext uri="{BB962C8B-B14F-4D97-AF65-F5344CB8AC3E}">
        <p14:creationId xmlns:p14="http://schemas.microsoft.com/office/powerpoint/2010/main" val="165480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3356B-CA1E-47E4-BB65-A98D3AA5D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DD66C4-A91A-44EB-9CA9-B59982ECE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99CBAA-A176-42F0-A9BD-D91A4CA48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D9DC7-0B89-47AF-AF69-05FF286FEF10}"/>
              </a:ext>
            </a:extLst>
          </p:cNvPr>
          <p:cNvSpPr>
            <a:spLocks noGrp="1"/>
          </p:cNvSpPr>
          <p:nvPr>
            <p:ph type="dt" sz="half" idx="10"/>
          </p:nvPr>
        </p:nvSpPr>
        <p:spPr/>
        <p:txBody>
          <a:bodyPr/>
          <a:lstStyle/>
          <a:p>
            <a:fld id="{13E5ED0D-BAA1-453E-8FC0-0363196FD4EC}" type="datetimeFigureOut">
              <a:rPr lang="en-US" smtClean="0"/>
              <a:t>1/10/2022</a:t>
            </a:fld>
            <a:endParaRPr lang="en-US"/>
          </a:p>
        </p:txBody>
      </p:sp>
      <p:sp>
        <p:nvSpPr>
          <p:cNvPr id="6" name="Footer Placeholder 5">
            <a:extLst>
              <a:ext uri="{FF2B5EF4-FFF2-40B4-BE49-F238E27FC236}">
                <a16:creationId xmlns:a16="http://schemas.microsoft.com/office/drawing/2014/main" id="{FFFDC796-1E36-48EC-8C38-1CAD45642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E530E-3C43-4575-9DA2-87DDE77B0DAF}"/>
              </a:ext>
            </a:extLst>
          </p:cNvPr>
          <p:cNvSpPr>
            <a:spLocks noGrp="1"/>
          </p:cNvSpPr>
          <p:nvPr>
            <p:ph type="sldNum" sz="quarter" idx="12"/>
          </p:nvPr>
        </p:nvSpPr>
        <p:spPr/>
        <p:txBody>
          <a:bodyPr/>
          <a:lstStyle/>
          <a:p>
            <a:fld id="{99B13087-5D14-44F7-A9D0-105B9152B9D5}" type="slidenum">
              <a:rPr lang="en-US" smtClean="0"/>
              <a:t>‹#›</a:t>
            </a:fld>
            <a:endParaRPr lang="en-US"/>
          </a:p>
        </p:txBody>
      </p:sp>
    </p:spTree>
    <p:extLst>
      <p:ext uri="{BB962C8B-B14F-4D97-AF65-F5344CB8AC3E}">
        <p14:creationId xmlns:p14="http://schemas.microsoft.com/office/powerpoint/2010/main" val="11050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918C-F4F8-4444-9496-484370DCD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756B08-BFAE-4ABD-8126-812DCB0B5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3FF9C1-FD8F-4048-8601-D759A3C04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4F0DE-9A7E-4A8F-8737-309B19AD905F}"/>
              </a:ext>
            </a:extLst>
          </p:cNvPr>
          <p:cNvSpPr>
            <a:spLocks noGrp="1"/>
          </p:cNvSpPr>
          <p:nvPr>
            <p:ph type="dt" sz="half" idx="10"/>
          </p:nvPr>
        </p:nvSpPr>
        <p:spPr/>
        <p:txBody>
          <a:bodyPr/>
          <a:lstStyle/>
          <a:p>
            <a:fld id="{13E5ED0D-BAA1-453E-8FC0-0363196FD4EC}" type="datetimeFigureOut">
              <a:rPr lang="en-US" smtClean="0"/>
              <a:t>1/10/2022</a:t>
            </a:fld>
            <a:endParaRPr lang="en-US"/>
          </a:p>
        </p:txBody>
      </p:sp>
      <p:sp>
        <p:nvSpPr>
          <p:cNvPr id="6" name="Footer Placeholder 5">
            <a:extLst>
              <a:ext uri="{FF2B5EF4-FFF2-40B4-BE49-F238E27FC236}">
                <a16:creationId xmlns:a16="http://schemas.microsoft.com/office/drawing/2014/main" id="{B60973C4-9BE7-49F8-B3B4-585E9D5B25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CB48B-286F-4893-9BEE-2E7CDC89FD5E}"/>
              </a:ext>
            </a:extLst>
          </p:cNvPr>
          <p:cNvSpPr>
            <a:spLocks noGrp="1"/>
          </p:cNvSpPr>
          <p:nvPr>
            <p:ph type="sldNum" sz="quarter" idx="12"/>
          </p:nvPr>
        </p:nvSpPr>
        <p:spPr/>
        <p:txBody>
          <a:bodyPr/>
          <a:lstStyle/>
          <a:p>
            <a:fld id="{99B13087-5D14-44F7-A9D0-105B9152B9D5}" type="slidenum">
              <a:rPr lang="en-US" smtClean="0"/>
              <a:t>‹#›</a:t>
            </a:fld>
            <a:endParaRPr lang="en-US"/>
          </a:p>
        </p:txBody>
      </p:sp>
    </p:spTree>
    <p:extLst>
      <p:ext uri="{BB962C8B-B14F-4D97-AF65-F5344CB8AC3E}">
        <p14:creationId xmlns:p14="http://schemas.microsoft.com/office/powerpoint/2010/main" val="56151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A18032-C202-4C82-8ED9-1830FB68C2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4A40E3-EAC0-40BD-995D-DDC379E28F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9CEB8-1A68-4961-A7A8-93E2716F6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5ED0D-BAA1-453E-8FC0-0363196FD4EC}" type="datetimeFigureOut">
              <a:rPr lang="en-US" smtClean="0"/>
              <a:t>1/10/2022</a:t>
            </a:fld>
            <a:endParaRPr lang="en-US"/>
          </a:p>
        </p:txBody>
      </p:sp>
      <p:sp>
        <p:nvSpPr>
          <p:cNvPr id="5" name="Footer Placeholder 4">
            <a:extLst>
              <a:ext uri="{FF2B5EF4-FFF2-40B4-BE49-F238E27FC236}">
                <a16:creationId xmlns:a16="http://schemas.microsoft.com/office/drawing/2014/main" id="{557237D2-ABB7-458E-AAA4-CA2B02E77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DDC70D-EBDB-452C-8F10-2A39670641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13087-5D14-44F7-A9D0-105B9152B9D5}" type="slidenum">
              <a:rPr lang="en-US" smtClean="0"/>
              <a:t>‹#›</a:t>
            </a:fld>
            <a:endParaRPr lang="en-US"/>
          </a:p>
        </p:txBody>
      </p:sp>
    </p:spTree>
    <p:extLst>
      <p:ext uri="{BB962C8B-B14F-4D97-AF65-F5344CB8AC3E}">
        <p14:creationId xmlns:p14="http://schemas.microsoft.com/office/powerpoint/2010/main" val="3383199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6"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7.svg"/><Relationship Id="rId11" Type="http://schemas.openxmlformats.org/officeDocument/2006/relationships/image" Target="../media/image22.sv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svg"/><Relationship Id="rId9" Type="http://schemas.openxmlformats.org/officeDocument/2006/relationships/image" Target="../media/image20.sv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Map&#10;&#10;Description automatically generated">
            <a:extLst>
              <a:ext uri="{FF2B5EF4-FFF2-40B4-BE49-F238E27FC236}">
                <a16:creationId xmlns:a16="http://schemas.microsoft.com/office/drawing/2014/main" id="{640AFC93-EAF9-4028-8041-EAA12B3788E3}"/>
              </a:ext>
            </a:extLst>
          </p:cNvPr>
          <p:cNvPicPr>
            <a:picLocks noChangeAspect="1"/>
          </p:cNvPicPr>
          <p:nvPr/>
        </p:nvPicPr>
        <p:blipFill>
          <a:blip r:embed="rId2">
            <a:extLst>
              <a:ext uri="{28A0092B-C50C-407E-A947-70E740481C1C}">
                <a14:useLocalDpi xmlns:a14="http://schemas.microsoft.com/office/drawing/2010/main" val="0"/>
              </a:ext>
            </a:extLst>
          </a:blip>
          <a:srcRect b="7895"/>
          <a:stretch>
            <a:fillRect/>
          </a:stretch>
        </p:blipFill>
        <p:spPr>
          <a:xfrm>
            <a:off x="0" y="0"/>
            <a:ext cx="12192000" cy="6858001"/>
          </a:xfrm>
          <a:custGeom>
            <a:avLst/>
            <a:gdLst>
              <a:gd name="connsiteX0" fmla="*/ 0 w 12192000"/>
              <a:gd name="connsiteY0" fmla="*/ 0 h 6858001"/>
              <a:gd name="connsiteX1" fmla="*/ 12192000 w 12192000"/>
              <a:gd name="connsiteY1" fmla="*/ 0 h 6858001"/>
              <a:gd name="connsiteX2" fmla="*/ 12192000 w 12192000"/>
              <a:gd name="connsiteY2" fmla="*/ 6858001 h 6858001"/>
              <a:gd name="connsiteX3" fmla="*/ 0 w 12192000"/>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2192000" h="6858001">
                <a:moveTo>
                  <a:pt x="0" y="0"/>
                </a:moveTo>
                <a:lnTo>
                  <a:pt x="12192000" y="0"/>
                </a:lnTo>
                <a:lnTo>
                  <a:pt x="12192000" y="6858001"/>
                </a:lnTo>
                <a:lnTo>
                  <a:pt x="0" y="6858001"/>
                </a:lnTo>
                <a:close/>
              </a:path>
            </a:pathLst>
          </a:custGeom>
        </p:spPr>
      </p:pic>
      <p:sp>
        <p:nvSpPr>
          <p:cNvPr id="35" name="Rectangle 2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TextBox 17">
            <a:extLst>
              <a:ext uri="{FF2B5EF4-FFF2-40B4-BE49-F238E27FC236}">
                <a16:creationId xmlns:a16="http://schemas.microsoft.com/office/drawing/2014/main" id="{65897D77-EC5C-4367-8B46-B9E01E3E296D}"/>
              </a:ext>
            </a:extLst>
          </p:cNvPr>
          <p:cNvSpPr txBox="1"/>
          <p:nvPr/>
        </p:nvSpPr>
        <p:spPr>
          <a:xfrm>
            <a:off x="2494919" y="1587687"/>
            <a:ext cx="7202161" cy="2679736"/>
          </a:xfrm>
          <a:prstGeom prst="rect">
            <a:avLst/>
          </a:prstGeom>
          <a:noFill/>
        </p:spPr>
        <p:txBody>
          <a:bodyPr wrap="none" rtlCol="0">
            <a:prstTxWarp prst="textInflate">
              <a:avLst/>
            </a:prstTxWarp>
            <a:spAutoFit/>
          </a:bodyPr>
          <a:lstStyle/>
          <a:p>
            <a:pPr algn="ctr"/>
            <a:r>
              <a:rPr lang="en-US" sz="7200" b="1" dirty="0" err="1">
                <a:ln w="6600">
                  <a:noFill/>
                  <a:prstDash val="solid"/>
                </a:ln>
                <a:solidFill>
                  <a:srgbClr val="FFFFFF"/>
                </a:solidFill>
                <a:effectLst>
                  <a:outerShdw dist="38100" dir="2700000" algn="tl" rotWithShape="0">
                    <a:schemeClr val="accent2"/>
                  </a:outerShdw>
                </a:effectLst>
                <a:latin typeface="Arial Rounded MT Bold" panose="020F0704030504030204" pitchFamily="34" charset="0"/>
                <a:ea typeface="Tahoma" panose="020B0604030504040204" pitchFamily="34" charset="0"/>
                <a:cs typeface="Tahoma" panose="020B0604030504040204" pitchFamily="34" charset="0"/>
              </a:rPr>
              <a:t>Báo</a:t>
            </a:r>
            <a:r>
              <a:rPr lang="en-US" sz="7200" b="1" dirty="0">
                <a:ln w="6600">
                  <a:noFill/>
                  <a:prstDash val="solid"/>
                </a:ln>
                <a:solidFill>
                  <a:srgbClr val="FFFFFF"/>
                </a:solidFill>
                <a:effectLst>
                  <a:outerShdw dist="38100" dir="2700000" algn="tl" rotWithShape="0">
                    <a:schemeClr val="accent2"/>
                  </a:outerShdw>
                </a:effectLst>
                <a:latin typeface="Arial Rounded MT Bold" panose="020F0704030504030204" pitchFamily="34" charset="0"/>
                <a:ea typeface="Tahoma" panose="020B0604030504040204" pitchFamily="34" charset="0"/>
                <a:cs typeface="Tahoma" panose="020B0604030504040204" pitchFamily="34" charset="0"/>
              </a:rPr>
              <a:t> </a:t>
            </a:r>
            <a:r>
              <a:rPr lang="en-US" sz="7200" b="1" dirty="0" err="1">
                <a:ln w="6600">
                  <a:noFill/>
                  <a:prstDash val="solid"/>
                </a:ln>
                <a:solidFill>
                  <a:srgbClr val="FFFFFF"/>
                </a:solidFill>
                <a:effectLst>
                  <a:outerShdw dist="38100" dir="2700000" algn="tl" rotWithShape="0">
                    <a:schemeClr val="accent2"/>
                  </a:outerShdw>
                </a:effectLst>
                <a:latin typeface="Arial Rounded MT Bold" panose="020F0704030504030204" pitchFamily="34" charset="0"/>
                <a:ea typeface="Tahoma" panose="020B0604030504040204" pitchFamily="34" charset="0"/>
                <a:cs typeface="Tahoma" panose="020B0604030504040204" pitchFamily="34" charset="0"/>
              </a:rPr>
              <a:t>cáo</a:t>
            </a:r>
            <a:r>
              <a:rPr lang="en-US" sz="7200" b="1" dirty="0">
                <a:ln w="6600">
                  <a:noFill/>
                  <a:prstDash val="solid"/>
                </a:ln>
                <a:solidFill>
                  <a:srgbClr val="FFFFFF"/>
                </a:solidFill>
                <a:effectLst>
                  <a:outerShdw dist="38100" dir="2700000" algn="tl" rotWithShape="0">
                    <a:schemeClr val="accent2"/>
                  </a:outerShdw>
                </a:effectLst>
                <a:latin typeface="Arial Rounded MT Bold" panose="020F0704030504030204" pitchFamily="34" charset="0"/>
                <a:ea typeface="Tahoma" panose="020B0604030504040204" pitchFamily="34" charset="0"/>
                <a:cs typeface="Tahoma" panose="020B0604030504040204" pitchFamily="34" charset="0"/>
              </a:rPr>
              <a:t> </a:t>
            </a:r>
          </a:p>
          <a:p>
            <a:pPr algn="ctr"/>
            <a:r>
              <a:rPr lang="en-US" sz="7200" b="1" dirty="0" err="1">
                <a:ln w="6600">
                  <a:noFill/>
                  <a:prstDash val="solid"/>
                </a:ln>
                <a:solidFill>
                  <a:srgbClr val="FFFFFF"/>
                </a:solidFill>
                <a:effectLst>
                  <a:outerShdw dist="38100" dir="2700000" algn="tl" rotWithShape="0">
                    <a:schemeClr val="accent2"/>
                  </a:outerShdw>
                </a:effectLst>
                <a:latin typeface="Arial Rounded MT Bold" panose="020F0704030504030204" pitchFamily="34" charset="0"/>
                <a:ea typeface="Tahoma" panose="020B0604030504040204" pitchFamily="34" charset="0"/>
                <a:cs typeface="Tahoma" panose="020B0604030504040204" pitchFamily="34" charset="0"/>
              </a:rPr>
              <a:t>Lập</a:t>
            </a:r>
            <a:r>
              <a:rPr lang="en-US" sz="7200" b="1" dirty="0">
                <a:ln w="6600">
                  <a:noFill/>
                  <a:prstDash val="solid"/>
                </a:ln>
                <a:solidFill>
                  <a:srgbClr val="FFFFFF"/>
                </a:solidFill>
                <a:effectLst>
                  <a:outerShdw dist="38100" dir="2700000" algn="tl" rotWithShape="0">
                    <a:schemeClr val="accent2"/>
                  </a:outerShdw>
                </a:effectLst>
                <a:latin typeface="Arial Rounded MT Bold" panose="020F0704030504030204" pitchFamily="34" charset="0"/>
                <a:ea typeface="Tahoma" panose="020B0604030504040204" pitchFamily="34" charset="0"/>
                <a:cs typeface="Tahoma" panose="020B0604030504040204" pitchFamily="34" charset="0"/>
              </a:rPr>
              <a:t> </a:t>
            </a:r>
            <a:r>
              <a:rPr lang="en-US" sz="7200" b="1" dirty="0" err="1">
                <a:ln w="6600">
                  <a:noFill/>
                  <a:prstDash val="solid"/>
                </a:ln>
                <a:solidFill>
                  <a:srgbClr val="FFFFFF"/>
                </a:solidFill>
                <a:effectLst>
                  <a:outerShdw dist="38100" dir="2700000" algn="tl" rotWithShape="0">
                    <a:schemeClr val="accent2"/>
                  </a:outerShdw>
                </a:effectLst>
                <a:latin typeface="Arial Rounded MT Bold" panose="020F0704030504030204" pitchFamily="34" charset="0"/>
                <a:ea typeface="Tahoma" panose="020B0604030504040204" pitchFamily="34" charset="0"/>
                <a:cs typeface="Tahoma" panose="020B0604030504040204" pitchFamily="34" charset="0"/>
              </a:rPr>
              <a:t>trình</a:t>
            </a:r>
            <a:r>
              <a:rPr lang="en-US" sz="7200" b="1" dirty="0">
                <a:ln w="6600">
                  <a:noFill/>
                  <a:prstDash val="solid"/>
                </a:ln>
                <a:solidFill>
                  <a:srgbClr val="FFFFFF"/>
                </a:solidFill>
                <a:effectLst>
                  <a:outerShdw dist="38100" dir="2700000" algn="tl" rotWithShape="0">
                    <a:schemeClr val="accent2"/>
                  </a:outerShdw>
                </a:effectLst>
                <a:latin typeface="Arial Rounded MT Bold" panose="020F0704030504030204" pitchFamily="34" charset="0"/>
                <a:ea typeface="Tahoma" panose="020B0604030504040204" pitchFamily="34" charset="0"/>
                <a:cs typeface="Tahoma" panose="020B0604030504040204" pitchFamily="34" charset="0"/>
              </a:rPr>
              <a:t> </a:t>
            </a:r>
            <a:r>
              <a:rPr lang="en-US" sz="7200" b="1" dirty="0" err="1">
                <a:ln w="6600">
                  <a:noFill/>
                  <a:prstDash val="solid"/>
                </a:ln>
                <a:solidFill>
                  <a:srgbClr val="FFFFFF"/>
                </a:solidFill>
                <a:effectLst>
                  <a:outerShdw dist="38100" dir="2700000" algn="tl" rotWithShape="0">
                    <a:schemeClr val="accent2"/>
                  </a:outerShdw>
                </a:effectLst>
                <a:latin typeface="Arial Rounded MT Bold" panose="020F0704030504030204" pitchFamily="34" charset="0"/>
                <a:ea typeface="Tahoma" panose="020B0604030504040204" pitchFamily="34" charset="0"/>
                <a:cs typeface="Tahoma" panose="020B0604030504040204" pitchFamily="34" charset="0"/>
              </a:rPr>
              <a:t>.Net</a:t>
            </a:r>
            <a:endParaRPr lang="en-US" sz="7200" b="1" dirty="0">
              <a:ln w="6600">
                <a:noFill/>
                <a:prstDash val="solid"/>
              </a:ln>
              <a:solidFill>
                <a:srgbClr val="FFFFFF"/>
              </a:solidFill>
              <a:effectLst>
                <a:outerShdw dist="38100" dir="2700000" algn="tl" rotWithShape="0">
                  <a:schemeClr val="accent2"/>
                </a:outerShdw>
              </a:effectLst>
              <a:latin typeface="Arial Rounded MT Bold" panose="020F070403050403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48C81AA7-515D-40E6-B687-F12DCAB3A2A9}"/>
              </a:ext>
            </a:extLst>
          </p:cNvPr>
          <p:cNvSpPr txBox="1"/>
          <p:nvPr/>
        </p:nvSpPr>
        <p:spPr>
          <a:xfrm>
            <a:off x="4296468" y="4584896"/>
            <a:ext cx="3599062" cy="1200329"/>
          </a:xfrm>
          <a:prstGeom prst="rect">
            <a:avLst/>
          </a:prstGeom>
          <a:noFill/>
        </p:spPr>
        <p:txBody>
          <a:bodyPr wrap="none" rtlCol="0">
            <a:spAutoFit/>
          </a:bodyPr>
          <a:lstStyle/>
          <a:p>
            <a:r>
              <a:rPr lang="en-US" sz="7200" b="1" dirty="0" err="1">
                <a:ln w="9525">
                  <a:noFill/>
                  <a:prstDash val="solid"/>
                </a:ln>
                <a:solidFill>
                  <a:srgbClr val="FF4500"/>
                </a:solidFill>
                <a:effectLst>
                  <a:glow rad="228600">
                    <a:schemeClr val="tx1">
                      <a:lumMod val="65000"/>
                      <a:lumOff val="35000"/>
                      <a:alpha val="40000"/>
                    </a:schemeClr>
                  </a:glow>
                  <a:outerShdw blurRad="12700" dist="38100" dir="2700000" algn="tl" rotWithShape="0">
                    <a:schemeClr val="bg1">
                      <a:lumMod val="50000"/>
                    </a:schemeClr>
                  </a:outerShdw>
                </a:effectLst>
                <a:latin typeface="Arial Rounded MT Bold" panose="020F0704030504030204" pitchFamily="34" charset="0"/>
                <a:ea typeface="Tahoma" panose="020B0604030504040204" pitchFamily="34" charset="0"/>
                <a:cs typeface="Tahoma" panose="020B0604030504040204" pitchFamily="34" charset="0"/>
              </a:rPr>
              <a:t>Nhóm</a:t>
            </a:r>
            <a:r>
              <a:rPr lang="en-US" sz="7200" b="1" dirty="0">
                <a:ln w="9525">
                  <a:noFill/>
                  <a:prstDash val="solid"/>
                </a:ln>
                <a:solidFill>
                  <a:srgbClr val="FF4500"/>
                </a:solidFill>
                <a:effectLst>
                  <a:glow rad="228600">
                    <a:schemeClr val="tx1">
                      <a:lumMod val="65000"/>
                      <a:lumOff val="35000"/>
                      <a:alpha val="40000"/>
                    </a:schemeClr>
                  </a:glow>
                  <a:outerShdw blurRad="12700" dist="38100" dir="2700000" algn="tl" rotWithShape="0">
                    <a:schemeClr val="bg1">
                      <a:lumMod val="50000"/>
                    </a:schemeClr>
                  </a:outerShdw>
                </a:effectLst>
                <a:latin typeface="Arial Rounded MT Bold" panose="020F0704030504030204" pitchFamily="34" charset="0"/>
                <a:ea typeface="Tahoma" panose="020B0604030504040204" pitchFamily="34" charset="0"/>
                <a:cs typeface="Tahoma" panose="020B0604030504040204" pitchFamily="34" charset="0"/>
              </a:rPr>
              <a:t> 6</a:t>
            </a:r>
          </a:p>
        </p:txBody>
      </p:sp>
    </p:spTree>
    <p:extLst>
      <p:ext uri="{BB962C8B-B14F-4D97-AF65-F5344CB8AC3E}">
        <p14:creationId xmlns:p14="http://schemas.microsoft.com/office/powerpoint/2010/main" val="104741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F8F6A7-D164-436D-A85E-AD6907DF418E}"/>
              </a:ext>
            </a:extLst>
          </p:cNvPr>
          <p:cNvSpPr/>
          <p:nvPr/>
        </p:nvSpPr>
        <p:spPr>
          <a:xfrm>
            <a:off x="0" y="0"/>
            <a:ext cx="12192000" cy="522514"/>
          </a:xfrm>
          <a:prstGeom prst="rect">
            <a:avLst/>
          </a:prstGeom>
          <a:solidFill>
            <a:srgbClr val="32A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C129579-DC2A-4CF9-80B2-23F2F7A2DF12}"/>
              </a:ext>
            </a:extLst>
          </p:cNvPr>
          <p:cNvPicPr>
            <a:picLocks noChangeAspect="1"/>
          </p:cNvPicPr>
          <p:nvPr/>
        </p:nvPicPr>
        <p:blipFill>
          <a:blip r:embed="rId2"/>
          <a:stretch>
            <a:fillRect/>
          </a:stretch>
        </p:blipFill>
        <p:spPr>
          <a:xfrm>
            <a:off x="223434" y="670238"/>
            <a:ext cx="2085975" cy="1447800"/>
          </a:xfrm>
          <a:prstGeom prst="rect">
            <a:avLst/>
          </a:prstGeom>
        </p:spPr>
      </p:pic>
      <p:cxnSp>
        <p:nvCxnSpPr>
          <p:cNvPr id="7" name="Straight Arrow Connector 6">
            <a:extLst>
              <a:ext uri="{FF2B5EF4-FFF2-40B4-BE49-F238E27FC236}">
                <a16:creationId xmlns:a16="http://schemas.microsoft.com/office/drawing/2014/main" id="{859CBBD6-E0D5-4047-B899-2DF8011AB2F6}"/>
              </a:ext>
            </a:extLst>
          </p:cNvPr>
          <p:cNvCxnSpPr>
            <a:cxnSpLocks/>
          </p:cNvCxnSpPr>
          <p:nvPr/>
        </p:nvCxnSpPr>
        <p:spPr>
          <a:xfrm>
            <a:off x="1996225" y="1558344"/>
            <a:ext cx="862885" cy="360608"/>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11" name="Picture 10">
            <a:extLst>
              <a:ext uri="{FF2B5EF4-FFF2-40B4-BE49-F238E27FC236}">
                <a16:creationId xmlns:a16="http://schemas.microsoft.com/office/drawing/2014/main" id="{A9E4DE0A-CD37-4392-86F4-6278607A6AC5}"/>
              </a:ext>
            </a:extLst>
          </p:cNvPr>
          <p:cNvPicPr>
            <a:picLocks noChangeAspect="1"/>
          </p:cNvPicPr>
          <p:nvPr/>
        </p:nvPicPr>
        <p:blipFill>
          <a:blip r:embed="rId3"/>
          <a:stretch>
            <a:fillRect/>
          </a:stretch>
        </p:blipFill>
        <p:spPr>
          <a:xfrm>
            <a:off x="2949262" y="670238"/>
            <a:ext cx="8939747" cy="5369954"/>
          </a:xfrm>
          <a:prstGeom prst="rect">
            <a:avLst/>
          </a:prstGeom>
        </p:spPr>
      </p:pic>
      <p:sp>
        <p:nvSpPr>
          <p:cNvPr id="13" name="Oval 12">
            <a:extLst>
              <a:ext uri="{FF2B5EF4-FFF2-40B4-BE49-F238E27FC236}">
                <a16:creationId xmlns:a16="http://schemas.microsoft.com/office/drawing/2014/main" id="{BD50263C-1C72-446F-9CB3-45E8A72457B3}"/>
              </a:ext>
            </a:extLst>
          </p:cNvPr>
          <p:cNvSpPr/>
          <p:nvPr/>
        </p:nvSpPr>
        <p:spPr>
          <a:xfrm>
            <a:off x="6915955" y="670238"/>
            <a:ext cx="450760" cy="3600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CE10D3B-1525-46B0-AC4E-20F82CD89097}"/>
              </a:ext>
            </a:extLst>
          </p:cNvPr>
          <p:cNvCxnSpPr>
            <a:cxnSpLocks/>
          </p:cNvCxnSpPr>
          <p:nvPr/>
        </p:nvCxnSpPr>
        <p:spPr>
          <a:xfrm>
            <a:off x="7248659" y="1006776"/>
            <a:ext cx="2281707" cy="1111262"/>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4EA5202B-6934-43BA-B83F-D6077C8AE2CE}"/>
              </a:ext>
            </a:extLst>
          </p:cNvPr>
          <p:cNvSpPr txBox="1"/>
          <p:nvPr/>
        </p:nvSpPr>
        <p:spPr>
          <a:xfrm>
            <a:off x="9620518" y="1877887"/>
            <a:ext cx="2060907" cy="1200329"/>
          </a:xfrm>
          <a:prstGeom prst="rect">
            <a:avLst/>
          </a:prstGeom>
          <a:noFill/>
        </p:spPr>
        <p:txBody>
          <a:bodyPr wrap="square" rtlCol="0">
            <a:spAutoFit/>
          </a:bodyPr>
          <a:lstStyle/>
          <a:p>
            <a:r>
              <a:rPr lang="en-US" dirty="0">
                <a:solidFill>
                  <a:srgbClr val="FF0000"/>
                </a:solidFill>
              </a:rPr>
              <a:t>Menu Admin </a:t>
            </a:r>
            <a:r>
              <a:rPr lang="en-US" dirty="0" err="1">
                <a:solidFill>
                  <a:srgbClr val="FF0000"/>
                </a:solidFill>
              </a:rPr>
              <a:t>Chỉ</a:t>
            </a:r>
            <a:r>
              <a:rPr lang="en-US" dirty="0">
                <a:solidFill>
                  <a:srgbClr val="FF0000"/>
                </a:solidFill>
              </a:rPr>
              <a:t> </a:t>
            </a:r>
            <a:r>
              <a:rPr lang="en-US" dirty="0" err="1">
                <a:solidFill>
                  <a:srgbClr val="FF0000"/>
                </a:solidFill>
              </a:rPr>
              <a:t>xuất</a:t>
            </a:r>
            <a:r>
              <a:rPr lang="en-US" dirty="0">
                <a:solidFill>
                  <a:srgbClr val="FF0000"/>
                </a:solidFill>
              </a:rPr>
              <a:t> </a:t>
            </a:r>
            <a:r>
              <a:rPr lang="en-US" dirty="0" err="1">
                <a:solidFill>
                  <a:srgbClr val="FF0000"/>
                </a:solidFill>
              </a:rPr>
              <a:t>hiện</a:t>
            </a:r>
            <a:r>
              <a:rPr lang="en-US" dirty="0">
                <a:solidFill>
                  <a:srgbClr val="FF0000"/>
                </a:solidFill>
              </a:rPr>
              <a:t> </a:t>
            </a:r>
            <a:r>
              <a:rPr lang="en-US" dirty="0" err="1">
                <a:solidFill>
                  <a:srgbClr val="FF0000"/>
                </a:solidFill>
              </a:rPr>
              <a:t>khi</a:t>
            </a:r>
            <a:r>
              <a:rPr lang="en-US" dirty="0">
                <a:solidFill>
                  <a:srgbClr val="FF0000"/>
                </a:solidFill>
              </a:rPr>
              <a:t> </a:t>
            </a:r>
            <a:r>
              <a:rPr lang="en-US" dirty="0" err="1">
                <a:solidFill>
                  <a:srgbClr val="FF0000"/>
                </a:solidFill>
              </a:rPr>
              <a:t>đăng</a:t>
            </a:r>
            <a:r>
              <a:rPr lang="en-US" dirty="0">
                <a:solidFill>
                  <a:srgbClr val="FF0000"/>
                </a:solidFill>
              </a:rPr>
              <a:t> </a:t>
            </a:r>
            <a:r>
              <a:rPr lang="en-US" dirty="0" err="1">
                <a:solidFill>
                  <a:srgbClr val="FF0000"/>
                </a:solidFill>
              </a:rPr>
              <a:t>nhập</a:t>
            </a:r>
            <a:r>
              <a:rPr lang="en-US" dirty="0">
                <a:solidFill>
                  <a:srgbClr val="FF0000"/>
                </a:solidFill>
              </a:rPr>
              <a:t> </a:t>
            </a:r>
            <a:r>
              <a:rPr lang="en-US" dirty="0" err="1">
                <a:solidFill>
                  <a:srgbClr val="FF0000"/>
                </a:solidFill>
              </a:rPr>
              <a:t>tài</a:t>
            </a:r>
            <a:r>
              <a:rPr lang="en-US" dirty="0">
                <a:solidFill>
                  <a:srgbClr val="FF0000"/>
                </a:solidFill>
              </a:rPr>
              <a:t> </a:t>
            </a:r>
            <a:r>
              <a:rPr lang="en-US" dirty="0" err="1">
                <a:solidFill>
                  <a:srgbClr val="FF0000"/>
                </a:solidFill>
              </a:rPr>
              <a:t>khoản</a:t>
            </a:r>
            <a:r>
              <a:rPr lang="en-US" dirty="0">
                <a:solidFill>
                  <a:srgbClr val="FF0000"/>
                </a:solidFill>
              </a:rPr>
              <a:t> </a:t>
            </a:r>
            <a:r>
              <a:rPr lang="en-US" dirty="0" err="1">
                <a:solidFill>
                  <a:srgbClr val="FF0000"/>
                </a:solidFill>
              </a:rPr>
              <a:t>với</a:t>
            </a:r>
            <a:r>
              <a:rPr lang="en-US" dirty="0">
                <a:solidFill>
                  <a:srgbClr val="FF0000"/>
                </a:solidFill>
              </a:rPr>
              <a:t> </a:t>
            </a:r>
            <a:r>
              <a:rPr lang="en-US" dirty="0" err="1">
                <a:solidFill>
                  <a:srgbClr val="FF0000"/>
                </a:solidFill>
              </a:rPr>
              <a:t>quyền</a:t>
            </a:r>
            <a:r>
              <a:rPr lang="en-US" dirty="0">
                <a:solidFill>
                  <a:srgbClr val="FF0000"/>
                </a:solidFill>
              </a:rPr>
              <a:t> admin</a:t>
            </a:r>
          </a:p>
        </p:txBody>
      </p:sp>
      <p:cxnSp>
        <p:nvCxnSpPr>
          <p:cNvPr id="20" name="Straight Arrow Connector 19">
            <a:extLst>
              <a:ext uri="{FF2B5EF4-FFF2-40B4-BE49-F238E27FC236}">
                <a16:creationId xmlns:a16="http://schemas.microsoft.com/office/drawing/2014/main" id="{BD88D11A-4196-40DC-9238-C3B588B08E75}"/>
              </a:ext>
            </a:extLst>
          </p:cNvPr>
          <p:cNvCxnSpPr>
            <a:cxnSpLocks/>
            <a:stCxn id="13" idx="3"/>
            <a:endCxn id="23" idx="0"/>
          </p:cNvCxnSpPr>
          <p:nvPr/>
        </p:nvCxnSpPr>
        <p:spPr>
          <a:xfrm flipH="1">
            <a:off x="6671256" y="977579"/>
            <a:ext cx="310711" cy="1307516"/>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0865C461-07B3-49FD-983E-A252CCA33E5E}"/>
              </a:ext>
            </a:extLst>
          </p:cNvPr>
          <p:cNvSpPr txBox="1"/>
          <p:nvPr/>
        </p:nvSpPr>
        <p:spPr>
          <a:xfrm>
            <a:off x="5530402" y="2285095"/>
            <a:ext cx="2281707" cy="646331"/>
          </a:xfrm>
          <a:prstGeom prst="rect">
            <a:avLst/>
          </a:prstGeom>
          <a:noFill/>
        </p:spPr>
        <p:txBody>
          <a:bodyPr wrap="square" rtlCol="0">
            <a:spAutoFit/>
          </a:bodyPr>
          <a:lstStyle/>
          <a:p>
            <a:r>
              <a:rPr lang="en-US" dirty="0" err="1">
                <a:solidFill>
                  <a:srgbClr val="FF0000"/>
                </a:solidFill>
              </a:rPr>
              <a:t>Dăng</a:t>
            </a:r>
            <a:r>
              <a:rPr lang="en-US" dirty="0">
                <a:solidFill>
                  <a:srgbClr val="FF0000"/>
                </a:solidFill>
              </a:rPr>
              <a:t> </a:t>
            </a:r>
            <a:r>
              <a:rPr lang="en-US" dirty="0" err="1">
                <a:solidFill>
                  <a:srgbClr val="FF0000"/>
                </a:solidFill>
              </a:rPr>
              <a:t>nhập</a:t>
            </a:r>
            <a:r>
              <a:rPr lang="en-US" dirty="0">
                <a:solidFill>
                  <a:srgbClr val="FF0000"/>
                </a:solidFill>
              </a:rPr>
              <a:t> </a:t>
            </a:r>
            <a:r>
              <a:rPr lang="en-US" dirty="0" err="1">
                <a:solidFill>
                  <a:srgbClr val="FF0000"/>
                </a:solidFill>
              </a:rPr>
              <a:t>tài</a:t>
            </a:r>
            <a:r>
              <a:rPr lang="en-US" dirty="0">
                <a:solidFill>
                  <a:srgbClr val="FF0000"/>
                </a:solidFill>
              </a:rPr>
              <a:t> </a:t>
            </a:r>
            <a:r>
              <a:rPr lang="en-US" dirty="0" err="1">
                <a:solidFill>
                  <a:srgbClr val="FF0000"/>
                </a:solidFill>
              </a:rPr>
              <a:t>khoản</a:t>
            </a:r>
            <a:r>
              <a:rPr lang="en-US" dirty="0">
                <a:solidFill>
                  <a:srgbClr val="FF0000"/>
                </a:solidFill>
              </a:rPr>
              <a:t> </a:t>
            </a:r>
            <a:r>
              <a:rPr lang="en-US" dirty="0" err="1">
                <a:solidFill>
                  <a:srgbClr val="FF0000"/>
                </a:solidFill>
              </a:rPr>
              <a:t>với</a:t>
            </a:r>
            <a:r>
              <a:rPr lang="en-US" dirty="0">
                <a:solidFill>
                  <a:srgbClr val="FF0000"/>
                </a:solidFill>
              </a:rPr>
              <a:t> </a:t>
            </a:r>
            <a:r>
              <a:rPr lang="en-US" dirty="0" err="1">
                <a:solidFill>
                  <a:srgbClr val="FF0000"/>
                </a:solidFill>
              </a:rPr>
              <a:t>quyền</a:t>
            </a:r>
            <a:r>
              <a:rPr lang="en-US" dirty="0">
                <a:solidFill>
                  <a:srgbClr val="FF0000"/>
                </a:solidFill>
              </a:rPr>
              <a:t> </a:t>
            </a:r>
            <a:r>
              <a:rPr lang="en-US" dirty="0" err="1">
                <a:solidFill>
                  <a:srgbClr val="FF0000"/>
                </a:solidFill>
              </a:rPr>
              <a:t>nhân</a:t>
            </a:r>
            <a:r>
              <a:rPr lang="en-US" dirty="0">
                <a:solidFill>
                  <a:srgbClr val="FF0000"/>
                </a:solidFill>
              </a:rPr>
              <a:t> </a:t>
            </a:r>
            <a:r>
              <a:rPr lang="en-US" dirty="0" err="1">
                <a:solidFill>
                  <a:srgbClr val="FF0000"/>
                </a:solidFill>
              </a:rPr>
              <a:t>viên</a:t>
            </a:r>
            <a:endParaRPr lang="en-US" dirty="0">
              <a:solidFill>
                <a:srgbClr val="FF0000"/>
              </a:solidFill>
            </a:endParaRPr>
          </a:p>
        </p:txBody>
      </p:sp>
      <p:pic>
        <p:nvPicPr>
          <p:cNvPr id="25" name="Picture 24">
            <a:extLst>
              <a:ext uri="{FF2B5EF4-FFF2-40B4-BE49-F238E27FC236}">
                <a16:creationId xmlns:a16="http://schemas.microsoft.com/office/drawing/2014/main" id="{CC2C45C3-D6C7-4722-987C-A14544E546B5}"/>
              </a:ext>
            </a:extLst>
          </p:cNvPr>
          <p:cNvPicPr>
            <a:picLocks noChangeAspect="1"/>
          </p:cNvPicPr>
          <p:nvPr/>
        </p:nvPicPr>
        <p:blipFill>
          <a:blip r:embed="rId4"/>
          <a:stretch>
            <a:fillRect/>
          </a:stretch>
        </p:blipFill>
        <p:spPr>
          <a:xfrm>
            <a:off x="4745398" y="2886075"/>
            <a:ext cx="4162425" cy="542925"/>
          </a:xfrm>
          <a:prstGeom prst="rect">
            <a:avLst/>
          </a:prstGeom>
        </p:spPr>
      </p:pic>
      <p:sp>
        <p:nvSpPr>
          <p:cNvPr id="28" name="Oval 27">
            <a:extLst>
              <a:ext uri="{FF2B5EF4-FFF2-40B4-BE49-F238E27FC236}">
                <a16:creationId xmlns:a16="http://schemas.microsoft.com/office/drawing/2014/main" id="{1135CA0E-ABB6-496E-9DFA-575DB7E5DB06}"/>
              </a:ext>
            </a:extLst>
          </p:cNvPr>
          <p:cNvSpPr/>
          <p:nvPr/>
        </p:nvSpPr>
        <p:spPr>
          <a:xfrm>
            <a:off x="8134586" y="2847765"/>
            <a:ext cx="450760" cy="3600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8A8304F-5DD0-49F8-84DF-74EB104E41BC}"/>
              </a:ext>
            </a:extLst>
          </p:cNvPr>
          <p:cNvSpPr/>
          <p:nvPr/>
        </p:nvSpPr>
        <p:spPr>
          <a:xfrm>
            <a:off x="3320602" y="5609286"/>
            <a:ext cx="890790" cy="3600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3DE5985A-9349-4794-8480-234DBA843AFE}"/>
              </a:ext>
            </a:extLst>
          </p:cNvPr>
          <p:cNvCxnSpPr>
            <a:cxnSpLocks/>
          </p:cNvCxnSpPr>
          <p:nvPr/>
        </p:nvCxnSpPr>
        <p:spPr>
          <a:xfrm flipV="1">
            <a:off x="4211392" y="5449144"/>
            <a:ext cx="2615218" cy="329389"/>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6552FF54-2F12-4360-B1E9-9BA41A7FECE0}"/>
              </a:ext>
            </a:extLst>
          </p:cNvPr>
          <p:cNvSpPr txBox="1"/>
          <p:nvPr/>
        </p:nvSpPr>
        <p:spPr>
          <a:xfrm>
            <a:off x="6826610" y="5014810"/>
            <a:ext cx="2615218" cy="369332"/>
          </a:xfrm>
          <a:prstGeom prst="rect">
            <a:avLst/>
          </a:prstGeom>
          <a:noFill/>
        </p:spPr>
        <p:txBody>
          <a:bodyPr wrap="square" rtlCol="0">
            <a:spAutoFit/>
          </a:bodyPr>
          <a:lstStyle/>
          <a:p>
            <a:r>
              <a:rPr lang="en-US" dirty="0" err="1">
                <a:solidFill>
                  <a:srgbClr val="FF0000"/>
                </a:solidFill>
              </a:rPr>
              <a:t>Đăng</a:t>
            </a:r>
            <a:r>
              <a:rPr lang="en-US" dirty="0">
                <a:solidFill>
                  <a:srgbClr val="FF0000"/>
                </a:solidFill>
              </a:rPr>
              <a:t> </a:t>
            </a:r>
            <a:r>
              <a:rPr lang="en-US" dirty="0" err="1">
                <a:solidFill>
                  <a:srgbClr val="FF0000"/>
                </a:solidFill>
              </a:rPr>
              <a:t>xuất</a:t>
            </a:r>
            <a:r>
              <a:rPr lang="en-US" dirty="0">
                <a:solidFill>
                  <a:srgbClr val="FF0000"/>
                </a:solidFill>
              </a:rPr>
              <a:t> </a:t>
            </a:r>
            <a:r>
              <a:rPr lang="en-US" dirty="0" err="1">
                <a:solidFill>
                  <a:srgbClr val="FF0000"/>
                </a:solidFill>
              </a:rPr>
              <a:t>khỏi</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thống</a:t>
            </a:r>
            <a:endParaRPr lang="en-US" dirty="0">
              <a:solidFill>
                <a:srgbClr val="FF0000"/>
              </a:solidFill>
            </a:endParaRPr>
          </a:p>
        </p:txBody>
      </p:sp>
      <p:cxnSp>
        <p:nvCxnSpPr>
          <p:cNvPr id="33" name="Straight Arrow Connector 32">
            <a:extLst>
              <a:ext uri="{FF2B5EF4-FFF2-40B4-BE49-F238E27FC236}">
                <a16:creationId xmlns:a16="http://schemas.microsoft.com/office/drawing/2014/main" id="{8F84BBDB-6A40-4543-AD13-2D07F8349964}"/>
              </a:ext>
            </a:extLst>
          </p:cNvPr>
          <p:cNvCxnSpPr>
            <a:cxnSpLocks/>
          </p:cNvCxnSpPr>
          <p:nvPr/>
        </p:nvCxnSpPr>
        <p:spPr>
          <a:xfrm flipH="1" flipV="1">
            <a:off x="2309409" y="4439071"/>
            <a:ext cx="1171373" cy="1"/>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A703692D-E0CD-4444-8429-C4E821D09889}"/>
              </a:ext>
            </a:extLst>
          </p:cNvPr>
          <p:cNvSpPr txBox="1"/>
          <p:nvPr/>
        </p:nvSpPr>
        <p:spPr>
          <a:xfrm>
            <a:off x="510575" y="4093632"/>
            <a:ext cx="1595741" cy="1477328"/>
          </a:xfrm>
          <a:prstGeom prst="rect">
            <a:avLst/>
          </a:prstGeom>
          <a:noFill/>
        </p:spPr>
        <p:txBody>
          <a:bodyPr wrap="square" rtlCol="0">
            <a:spAutoFit/>
          </a:bodyPr>
          <a:lstStyle/>
          <a:p>
            <a:r>
              <a:rPr lang="en-US" dirty="0" err="1">
                <a:solidFill>
                  <a:srgbClr val="FF0000"/>
                </a:solidFill>
              </a:rPr>
              <a:t>Vùng</a:t>
            </a:r>
            <a:r>
              <a:rPr lang="en-US" dirty="0">
                <a:solidFill>
                  <a:srgbClr val="FF0000"/>
                </a:solidFill>
              </a:rPr>
              <a:t> </a:t>
            </a:r>
            <a:r>
              <a:rPr lang="en-US" dirty="0" err="1">
                <a:solidFill>
                  <a:srgbClr val="FF0000"/>
                </a:solidFill>
              </a:rPr>
              <a:t>chứa</a:t>
            </a:r>
            <a:r>
              <a:rPr lang="en-US" dirty="0">
                <a:solidFill>
                  <a:srgbClr val="FF0000"/>
                </a:solidFill>
              </a:rPr>
              <a:t> </a:t>
            </a:r>
            <a:r>
              <a:rPr lang="en-US" dirty="0" err="1">
                <a:solidFill>
                  <a:srgbClr val="FF0000"/>
                </a:solidFill>
              </a:rPr>
              <a:t>thông</a:t>
            </a:r>
            <a:r>
              <a:rPr lang="en-US" dirty="0">
                <a:solidFill>
                  <a:srgbClr val="FF0000"/>
                </a:solidFill>
              </a:rPr>
              <a:t> tin </a:t>
            </a:r>
            <a:r>
              <a:rPr lang="en-US" dirty="0" err="1">
                <a:solidFill>
                  <a:srgbClr val="FF0000"/>
                </a:solidFill>
              </a:rPr>
              <a:t>người</a:t>
            </a:r>
            <a:r>
              <a:rPr lang="en-US" dirty="0">
                <a:solidFill>
                  <a:srgbClr val="FF0000"/>
                </a:solidFill>
              </a:rPr>
              <a:t> </a:t>
            </a:r>
            <a:r>
              <a:rPr lang="en-US" dirty="0" err="1">
                <a:solidFill>
                  <a:srgbClr val="FF0000"/>
                </a:solidFill>
              </a:rPr>
              <a:t>đang</a:t>
            </a:r>
            <a:r>
              <a:rPr lang="en-US" dirty="0">
                <a:solidFill>
                  <a:srgbClr val="FF0000"/>
                </a:solidFill>
              </a:rPr>
              <a:t> </a:t>
            </a:r>
            <a:r>
              <a:rPr lang="en-US" dirty="0" err="1">
                <a:solidFill>
                  <a:srgbClr val="FF0000"/>
                </a:solidFill>
              </a:rPr>
              <a:t>đăng</a:t>
            </a:r>
            <a:r>
              <a:rPr lang="en-US" dirty="0">
                <a:solidFill>
                  <a:srgbClr val="FF0000"/>
                </a:solidFill>
              </a:rPr>
              <a:t> </a:t>
            </a:r>
            <a:r>
              <a:rPr lang="en-US" dirty="0" err="1">
                <a:solidFill>
                  <a:srgbClr val="FF0000"/>
                </a:solidFill>
              </a:rPr>
              <a:t>nhập</a:t>
            </a:r>
            <a:r>
              <a:rPr lang="en-US" dirty="0">
                <a:solidFill>
                  <a:srgbClr val="FF0000"/>
                </a:solidFill>
              </a:rPr>
              <a:t> </a:t>
            </a:r>
            <a:r>
              <a:rPr lang="en-US" dirty="0" err="1">
                <a:solidFill>
                  <a:srgbClr val="FF0000"/>
                </a:solidFill>
              </a:rPr>
              <a:t>sử</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thống</a:t>
            </a:r>
            <a:endParaRPr lang="en-US" dirty="0">
              <a:solidFill>
                <a:srgbClr val="FF0000"/>
              </a:solidFill>
            </a:endParaRPr>
          </a:p>
        </p:txBody>
      </p:sp>
    </p:spTree>
    <p:extLst>
      <p:ext uri="{BB962C8B-B14F-4D97-AF65-F5344CB8AC3E}">
        <p14:creationId xmlns:p14="http://schemas.microsoft.com/office/powerpoint/2010/main" val="225488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B91C59-A009-4087-8A56-D8A66A7E6BD7}"/>
              </a:ext>
            </a:extLst>
          </p:cNvPr>
          <p:cNvSpPr/>
          <p:nvPr/>
        </p:nvSpPr>
        <p:spPr>
          <a:xfrm>
            <a:off x="1949003" y="0"/>
            <a:ext cx="8293995" cy="115910"/>
          </a:xfrm>
          <a:prstGeom prst="rect">
            <a:avLst/>
          </a:prstGeom>
          <a:solidFill>
            <a:srgbClr val="32A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8CCCE31-9F14-46C6-B5A5-04EAE1BAC1F8}"/>
              </a:ext>
            </a:extLst>
          </p:cNvPr>
          <p:cNvSpPr/>
          <p:nvPr/>
        </p:nvSpPr>
        <p:spPr>
          <a:xfrm>
            <a:off x="0" y="6742090"/>
            <a:ext cx="12192000" cy="115910"/>
          </a:xfrm>
          <a:prstGeom prst="rect">
            <a:avLst/>
          </a:prstGeom>
          <a:solidFill>
            <a:srgbClr val="32A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A9A7E0E-DA1C-43B4-B473-FF65BDD9EA38}"/>
              </a:ext>
            </a:extLst>
          </p:cNvPr>
          <p:cNvPicPr>
            <a:picLocks noChangeAspect="1"/>
          </p:cNvPicPr>
          <p:nvPr/>
        </p:nvPicPr>
        <p:blipFill>
          <a:blip r:embed="rId2"/>
          <a:stretch>
            <a:fillRect/>
          </a:stretch>
        </p:blipFill>
        <p:spPr>
          <a:xfrm>
            <a:off x="798489" y="795160"/>
            <a:ext cx="9556125" cy="5353394"/>
          </a:xfrm>
          <a:prstGeom prst="rect">
            <a:avLst/>
          </a:prstGeom>
        </p:spPr>
      </p:pic>
      <p:cxnSp>
        <p:nvCxnSpPr>
          <p:cNvPr id="9" name="Straight Arrow Connector 8">
            <a:extLst>
              <a:ext uri="{FF2B5EF4-FFF2-40B4-BE49-F238E27FC236}">
                <a16:creationId xmlns:a16="http://schemas.microsoft.com/office/drawing/2014/main" id="{1EE04051-555B-4B83-9210-27BBFCE7F3F0}"/>
              </a:ext>
            </a:extLst>
          </p:cNvPr>
          <p:cNvCxnSpPr>
            <a:cxnSpLocks/>
          </p:cNvCxnSpPr>
          <p:nvPr/>
        </p:nvCxnSpPr>
        <p:spPr>
          <a:xfrm flipH="1" flipV="1">
            <a:off x="7727324" y="709446"/>
            <a:ext cx="1275009" cy="900414"/>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5E2DB28F-BC16-43ED-9F8A-07E17B37A0FD}"/>
              </a:ext>
            </a:extLst>
          </p:cNvPr>
          <p:cNvSpPr txBox="1"/>
          <p:nvPr/>
        </p:nvSpPr>
        <p:spPr>
          <a:xfrm>
            <a:off x="3581936" y="201624"/>
            <a:ext cx="4401355" cy="707886"/>
          </a:xfrm>
          <a:prstGeom prst="rect">
            <a:avLst/>
          </a:prstGeom>
          <a:noFill/>
        </p:spPr>
        <p:txBody>
          <a:bodyPr wrap="square" rtlCol="0">
            <a:spAutoFit/>
          </a:bodyPr>
          <a:lstStyle/>
          <a:p>
            <a:r>
              <a:rPr lang="en-US" sz="2000" dirty="0" err="1">
                <a:solidFill>
                  <a:srgbClr val="FF0000"/>
                </a:solidFill>
                <a:latin typeface="+mj-lt"/>
              </a:rPr>
              <a:t>Nhấn</a:t>
            </a:r>
            <a:r>
              <a:rPr lang="en-US" sz="2000" dirty="0">
                <a:solidFill>
                  <a:srgbClr val="FF0000"/>
                </a:solidFill>
                <a:latin typeface="+mj-lt"/>
              </a:rPr>
              <a:t> </a:t>
            </a:r>
            <a:r>
              <a:rPr lang="en-US" sz="2000" dirty="0" err="1">
                <a:solidFill>
                  <a:srgbClr val="FF0000"/>
                </a:solidFill>
                <a:latin typeface="+mj-lt"/>
              </a:rPr>
              <a:t>vào</a:t>
            </a:r>
            <a:r>
              <a:rPr lang="en-US" sz="2000" dirty="0">
                <a:solidFill>
                  <a:srgbClr val="FF0000"/>
                </a:solidFill>
                <a:latin typeface="+mj-lt"/>
              </a:rPr>
              <a:t> </a:t>
            </a:r>
            <a:r>
              <a:rPr lang="en-US" sz="2000" dirty="0" err="1">
                <a:solidFill>
                  <a:srgbClr val="FF0000"/>
                </a:solidFill>
                <a:latin typeface="+mj-lt"/>
              </a:rPr>
              <a:t>để</a:t>
            </a:r>
            <a:r>
              <a:rPr lang="en-US" sz="2000" dirty="0">
                <a:solidFill>
                  <a:srgbClr val="FF0000"/>
                </a:solidFill>
                <a:latin typeface="+mj-lt"/>
              </a:rPr>
              <a:t> </a:t>
            </a:r>
            <a:r>
              <a:rPr lang="en-US" sz="2000" dirty="0" err="1">
                <a:solidFill>
                  <a:srgbClr val="FF0000"/>
                </a:solidFill>
                <a:latin typeface="+mj-lt"/>
              </a:rPr>
              <a:t>nhập</a:t>
            </a:r>
            <a:r>
              <a:rPr lang="en-US" sz="2000" dirty="0">
                <a:solidFill>
                  <a:srgbClr val="FF0000"/>
                </a:solidFill>
                <a:latin typeface="+mj-lt"/>
              </a:rPr>
              <a:t> </a:t>
            </a:r>
            <a:r>
              <a:rPr lang="en-US" sz="2000" dirty="0" err="1">
                <a:solidFill>
                  <a:srgbClr val="FF0000"/>
                </a:solidFill>
                <a:latin typeface="+mj-lt"/>
              </a:rPr>
              <a:t>dữ</a:t>
            </a:r>
            <a:r>
              <a:rPr lang="en-US" sz="2000" dirty="0">
                <a:solidFill>
                  <a:srgbClr val="FF0000"/>
                </a:solidFill>
                <a:latin typeface="+mj-lt"/>
              </a:rPr>
              <a:t> </a:t>
            </a:r>
            <a:r>
              <a:rPr lang="en-US" sz="2000" dirty="0" err="1">
                <a:solidFill>
                  <a:srgbClr val="FF0000"/>
                </a:solidFill>
                <a:latin typeface="+mj-lt"/>
              </a:rPr>
              <a:t>liệu</a:t>
            </a:r>
            <a:r>
              <a:rPr lang="en-US" sz="2000" dirty="0">
                <a:solidFill>
                  <a:srgbClr val="FF0000"/>
                </a:solidFill>
                <a:latin typeface="+mj-lt"/>
              </a:rPr>
              <a:t> </a:t>
            </a:r>
            <a:r>
              <a:rPr lang="en-US" sz="2000" dirty="0" err="1">
                <a:solidFill>
                  <a:srgbClr val="FF0000"/>
                </a:solidFill>
                <a:latin typeface="+mj-lt"/>
              </a:rPr>
              <a:t>mới</a:t>
            </a:r>
            <a:r>
              <a:rPr lang="en-US" sz="2000" dirty="0">
                <a:solidFill>
                  <a:srgbClr val="FF0000"/>
                </a:solidFill>
                <a:latin typeface="+mj-lt"/>
              </a:rPr>
              <a:t> </a:t>
            </a:r>
            <a:r>
              <a:rPr lang="en-US" sz="2000" dirty="0" err="1">
                <a:solidFill>
                  <a:srgbClr val="FF0000"/>
                </a:solidFill>
                <a:latin typeface="+mj-lt"/>
              </a:rPr>
              <a:t>vào</a:t>
            </a:r>
            <a:r>
              <a:rPr lang="en-US" sz="2000" dirty="0">
                <a:solidFill>
                  <a:srgbClr val="FF0000"/>
                </a:solidFill>
                <a:latin typeface="+mj-lt"/>
              </a:rPr>
              <a:t> </a:t>
            </a:r>
            <a:r>
              <a:rPr lang="en-US" sz="2000" dirty="0" err="1">
                <a:solidFill>
                  <a:srgbClr val="FF0000"/>
                </a:solidFill>
                <a:latin typeface="+mj-lt"/>
              </a:rPr>
              <a:t>các</a:t>
            </a:r>
            <a:r>
              <a:rPr lang="en-US" sz="2000" dirty="0">
                <a:solidFill>
                  <a:srgbClr val="FF0000"/>
                </a:solidFill>
                <a:latin typeface="+mj-lt"/>
              </a:rPr>
              <a:t> </a:t>
            </a:r>
            <a:r>
              <a:rPr lang="en-US" sz="2000" dirty="0" err="1">
                <a:solidFill>
                  <a:srgbClr val="FF0000"/>
                </a:solidFill>
                <a:latin typeface="+mj-lt"/>
              </a:rPr>
              <a:t>vùng</a:t>
            </a:r>
            <a:r>
              <a:rPr lang="en-US" sz="2000" dirty="0">
                <a:solidFill>
                  <a:srgbClr val="FF0000"/>
                </a:solidFill>
                <a:latin typeface="+mj-lt"/>
              </a:rPr>
              <a:t> </a:t>
            </a:r>
            <a:r>
              <a:rPr lang="en-US" sz="2000" dirty="0" err="1">
                <a:solidFill>
                  <a:srgbClr val="FF0000"/>
                </a:solidFill>
                <a:latin typeface="+mj-lt"/>
              </a:rPr>
              <a:t>dưới</a:t>
            </a:r>
            <a:r>
              <a:rPr lang="en-US" sz="2000" dirty="0">
                <a:solidFill>
                  <a:srgbClr val="FF0000"/>
                </a:solidFill>
                <a:latin typeface="+mj-lt"/>
              </a:rPr>
              <a:t> </a:t>
            </a:r>
            <a:r>
              <a:rPr lang="en-US" sz="2000" dirty="0" err="1">
                <a:solidFill>
                  <a:srgbClr val="FF0000"/>
                </a:solidFill>
                <a:latin typeface="+mj-lt"/>
              </a:rPr>
              <a:t>đây</a:t>
            </a:r>
            <a:endParaRPr lang="en-US" sz="2000" dirty="0">
              <a:solidFill>
                <a:srgbClr val="FF0000"/>
              </a:solidFill>
              <a:latin typeface="+mj-lt"/>
            </a:endParaRPr>
          </a:p>
        </p:txBody>
      </p:sp>
      <p:cxnSp>
        <p:nvCxnSpPr>
          <p:cNvPr id="15" name="Straight Arrow Connector 14">
            <a:extLst>
              <a:ext uri="{FF2B5EF4-FFF2-40B4-BE49-F238E27FC236}">
                <a16:creationId xmlns:a16="http://schemas.microsoft.com/office/drawing/2014/main" id="{4AFBF583-909B-49C6-B10C-21B0751CB986}"/>
              </a:ext>
            </a:extLst>
          </p:cNvPr>
          <p:cNvCxnSpPr>
            <a:cxnSpLocks/>
          </p:cNvCxnSpPr>
          <p:nvPr/>
        </p:nvCxnSpPr>
        <p:spPr>
          <a:xfrm>
            <a:off x="5782614" y="741548"/>
            <a:ext cx="425003" cy="1100131"/>
          </a:xfrm>
          <a:prstGeom prst="straightConnector1">
            <a:avLst/>
          </a:prstGeom>
          <a:ln w="28575">
            <a:solidFill>
              <a:srgbClr val="FF0000"/>
            </a:solidFill>
            <a:prstDash val="dash"/>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696F55A0-E1D4-4B47-8C8D-2ED098652665}"/>
              </a:ext>
            </a:extLst>
          </p:cNvPr>
          <p:cNvCxnSpPr>
            <a:cxnSpLocks/>
          </p:cNvCxnSpPr>
          <p:nvPr/>
        </p:nvCxnSpPr>
        <p:spPr>
          <a:xfrm flipV="1">
            <a:off x="9852338" y="1159653"/>
            <a:ext cx="669702" cy="682026"/>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89537188-B09A-4538-A0B5-954403FF9BE7}"/>
              </a:ext>
            </a:extLst>
          </p:cNvPr>
          <p:cNvSpPr txBox="1"/>
          <p:nvPr/>
        </p:nvSpPr>
        <p:spPr>
          <a:xfrm>
            <a:off x="10627216" y="344045"/>
            <a:ext cx="871471" cy="1631216"/>
          </a:xfrm>
          <a:prstGeom prst="rect">
            <a:avLst/>
          </a:prstGeom>
          <a:noFill/>
        </p:spPr>
        <p:txBody>
          <a:bodyPr wrap="square" rtlCol="0">
            <a:spAutoFit/>
          </a:bodyPr>
          <a:lstStyle/>
          <a:p>
            <a:r>
              <a:rPr lang="en-US" sz="2000" dirty="0" err="1">
                <a:solidFill>
                  <a:srgbClr val="FF0000"/>
                </a:solidFill>
                <a:latin typeface="+mj-lt"/>
              </a:rPr>
              <a:t>Nhấn</a:t>
            </a:r>
            <a:r>
              <a:rPr lang="en-US" sz="2000" dirty="0">
                <a:solidFill>
                  <a:srgbClr val="FF0000"/>
                </a:solidFill>
                <a:latin typeface="+mj-lt"/>
              </a:rPr>
              <a:t> </a:t>
            </a:r>
            <a:r>
              <a:rPr lang="en-US" sz="2000" dirty="0" err="1">
                <a:solidFill>
                  <a:srgbClr val="FF0000"/>
                </a:solidFill>
                <a:latin typeface="+mj-lt"/>
              </a:rPr>
              <a:t>vào</a:t>
            </a:r>
            <a:r>
              <a:rPr lang="en-US" sz="2000" dirty="0">
                <a:solidFill>
                  <a:srgbClr val="FF0000"/>
                </a:solidFill>
                <a:latin typeface="+mj-lt"/>
              </a:rPr>
              <a:t> </a:t>
            </a:r>
            <a:r>
              <a:rPr lang="en-US" sz="2000" dirty="0" err="1">
                <a:solidFill>
                  <a:srgbClr val="FF0000"/>
                </a:solidFill>
                <a:latin typeface="+mj-lt"/>
              </a:rPr>
              <a:t>để</a:t>
            </a:r>
            <a:r>
              <a:rPr lang="en-US" sz="2000" dirty="0">
                <a:solidFill>
                  <a:srgbClr val="FF0000"/>
                </a:solidFill>
                <a:latin typeface="+mj-lt"/>
              </a:rPr>
              <a:t> </a:t>
            </a:r>
            <a:r>
              <a:rPr lang="en-US" sz="2000" dirty="0" err="1">
                <a:solidFill>
                  <a:srgbClr val="FF0000"/>
                </a:solidFill>
                <a:latin typeface="+mj-lt"/>
              </a:rPr>
              <a:t>sửa</a:t>
            </a:r>
            <a:r>
              <a:rPr lang="en-US" sz="2000" dirty="0">
                <a:solidFill>
                  <a:srgbClr val="FF0000"/>
                </a:solidFill>
                <a:latin typeface="+mj-lt"/>
              </a:rPr>
              <a:t> </a:t>
            </a:r>
            <a:r>
              <a:rPr lang="en-US" sz="2000" dirty="0" err="1">
                <a:solidFill>
                  <a:srgbClr val="FF0000"/>
                </a:solidFill>
                <a:latin typeface="+mj-lt"/>
              </a:rPr>
              <a:t>dữ</a:t>
            </a:r>
            <a:r>
              <a:rPr lang="en-US" sz="2000" dirty="0">
                <a:solidFill>
                  <a:srgbClr val="FF0000"/>
                </a:solidFill>
                <a:latin typeface="+mj-lt"/>
              </a:rPr>
              <a:t> </a:t>
            </a:r>
            <a:r>
              <a:rPr lang="en-US" sz="2000" dirty="0" err="1">
                <a:solidFill>
                  <a:srgbClr val="FF0000"/>
                </a:solidFill>
                <a:latin typeface="+mj-lt"/>
              </a:rPr>
              <a:t>liệu</a:t>
            </a:r>
            <a:endParaRPr lang="en-US" sz="2000" dirty="0">
              <a:solidFill>
                <a:srgbClr val="FF0000"/>
              </a:solidFill>
              <a:latin typeface="+mj-lt"/>
            </a:endParaRPr>
          </a:p>
        </p:txBody>
      </p:sp>
      <p:cxnSp>
        <p:nvCxnSpPr>
          <p:cNvPr id="22" name="Straight Arrow Connector 21">
            <a:extLst>
              <a:ext uri="{FF2B5EF4-FFF2-40B4-BE49-F238E27FC236}">
                <a16:creationId xmlns:a16="http://schemas.microsoft.com/office/drawing/2014/main" id="{A149F225-2ACE-4E93-AA07-940C4424FB36}"/>
              </a:ext>
            </a:extLst>
          </p:cNvPr>
          <p:cNvCxnSpPr>
            <a:cxnSpLocks/>
          </p:cNvCxnSpPr>
          <p:nvPr/>
        </p:nvCxnSpPr>
        <p:spPr>
          <a:xfrm>
            <a:off x="9749307" y="2060975"/>
            <a:ext cx="1313644" cy="593536"/>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04FBB0E7-9384-4EF2-882F-8C49916F298C}"/>
              </a:ext>
            </a:extLst>
          </p:cNvPr>
          <p:cNvSpPr txBox="1"/>
          <p:nvPr/>
        </p:nvSpPr>
        <p:spPr>
          <a:xfrm>
            <a:off x="11045780" y="2251476"/>
            <a:ext cx="871471" cy="1323439"/>
          </a:xfrm>
          <a:prstGeom prst="rect">
            <a:avLst/>
          </a:prstGeom>
          <a:noFill/>
        </p:spPr>
        <p:txBody>
          <a:bodyPr wrap="square" rtlCol="0">
            <a:spAutoFit/>
          </a:bodyPr>
          <a:lstStyle/>
          <a:p>
            <a:r>
              <a:rPr lang="en-US" sz="2000" dirty="0" err="1">
                <a:solidFill>
                  <a:srgbClr val="FF0000"/>
                </a:solidFill>
                <a:latin typeface="+mj-lt"/>
              </a:rPr>
              <a:t>Nhấn</a:t>
            </a:r>
            <a:r>
              <a:rPr lang="en-US" sz="2000" dirty="0">
                <a:solidFill>
                  <a:srgbClr val="FF0000"/>
                </a:solidFill>
                <a:latin typeface="+mj-lt"/>
              </a:rPr>
              <a:t> </a:t>
            </a:r>
            <a:r>
              <a:rPr lang="en-US" sz="2000" dirty="0" err="1">
                <a:solidFill>
                  <a:srgbClr val="FF0000"/>
                </a:solidFill>
                <a:latin typeface="+mj-lt"/>
              </a:rPr>
              <a:t>vào</a:t>
            </a:r>
            <a:r>
              <a:rPr lang="en-US" sz="2000" dirty="0">
                <a:solidFill>
                  <a:srgbClr val="FF0000"/>
                </a:solidFill>
                <a:latin typeface="+mj-lt"/>
              </a:rPr>
              <a:t> </a:t>
            </a:r>
            <a:r>
              <a:rPr lang="en-US" sz="2000" dirty="0" err="1">
                <a:solidFill>
                  <a:srgbClr val="FF0000"/>
                </a:solidFill>
                <a:latin typeface="+mj-lt"/>
              </a:rPr>
              <a:t>để</a:t>
            </a:r>
            <a:r>
              <a:rPr lang="en-US" sz="2000" dirty="0">
                <a:solidFill>
                  <a:srgbClr val="FF0000"/>
                </a:solidFill>
                <a:latin typeface="+mj-lt"/>
              </a:rPr>
              <a:t> </a:t>
            </a:r>
            <a:r>
              <a:rPr lang="en-US" sz="2000" dirty="0" err="1">
                <a:solidFill>
                  <a:srgbClr val="FF0000"/>
                </a:solidFill>
                <a:latin typeface="+mj-lt"/>
              </a:rPr>
              <a:t>xóa</a:t>
            </a:r>
            <a:r>
              <a:rPr lang="en-US" sz="2000" dirty="0">
                <a:solidFill>
                  <a:srgbClr val="FF0000"/>
                </a:solidFill>
                <a:latin typeface="+mj-lt"/>
              </a:rPr>
              <a:t> </a:t>
            </a:r>
            <a:r>
              <a:rPr lang="en-US" sz="2000" dirty="0" err="1">
                <a:solidFill>
                  <a:srgbClr val="FF0000"/>
                </a:solidFill>
                <a:latin typeface="+mj-lt"/>
              </a:rPr>
              <a:t>dữ</a:t>
            </a:r>
            <a:r>
              <a:rPr lang="en-US" sz="2000" dirty="0">
                <a:solidFill>
                  <a:srgbClr val="FF0000"/>
                </a:solidFill>
                <a:latin typeface="+mj-lt"/>
              </a:rPr>
              <a:t> </a:t>
            </a:r>
            <a:r>
              <a:rPr lang="en-US" sz="2000" dirty="0" err="1">
                <a:solidFill>
                  <a:srgbClr val="FF0000"/>
                </a:solidFill>
                <a:latin typeface="+mj-lt"/>
              </a:rPr>
              <a:t>liệu</a:t>
            </a:r>
            <a:endParaRPr lang="en-US" sz="2000" dirty="0">
              <a:solidFill>
                <a:srgbClr val="FF0000"/>
              </a:solidFill>
              <a:latin typeface="+mj-lt"/>
            </a:endParaRPr>
          </a:p>
        </p:txBody>
      </p:sp>
      <p:sp>
        <p:nvSpPr>
          <p:cNvPr id="26" name="TextBox 25">
            <a:extLst>
              <a:ext uri="{FF2B5EF4-FFF2-40B4-BE49-F238E27FC236}">
                <a16:creationId xmlns:a16="http://schemas.microsoft.com/office/drawing/2014/main" id="{449B1E5B-3A31-42AE-996B-D6957AAA2DC6}"/>
              </a:ext>
            </a:extLst>
          </p:cNvPr>
          <p:cNvSpPr txBox="1"/>
          <p:nvPr/>
        </p:nvSpPr>
        <p:spPr>
          <a:xfrm>
            <a:off x="2319789" y="6234268"/>
            <a:ext cx="5407535" cy="400110"/>
          </a:xfrm>
          <a:prstGeom prst="rect">
            <a:avLst/>
          </a:prstGeom>
          <a:noFill/>
        </p:spPr>
        <p:txBody>
          <a:bodyPr wrap="square" rtlCol="0">
            <a:spAutoFit/>
          </a:bodyPr>
          <a:lstStyle/>
          <a:p>
            <a:r>
              <a:rPr lang="en-US" sz="2000" b="1" dirty="0">
                <a:solidFill>
                  <a:srgbClr val="7030A0"/>
                </a:solidFill>
                <a:latin typeface="+mj-lt"/>
              </a:rPr>
              <a:t>Giao </a:t>
            </a:r>
            <a:r>
              <a:rPr lang="en-US" sz="2000" b="1" dirty="0" err="1">
                <a:solidFill>
                  <a:srgbClr val="7030A0"/>
                </a:solidFill>
                <a:latin typeface="+mj-lt"/>
              </a:rPr>
              <a:t>diện</a:t>
            </a:r>
            <a:r>
              <a:rPr lang="en-US" sz="2000" b="1" dirty="0">
                <a:solidFill>
                  <a:srgbClr val="7030A0"/>
                </a:solidFill>
                <a:latin typeface="+mj-lt"/>
              </a:rPr>
              <a:t> </a:t>
            </a:r>
            <a:r>
              <a:rPr lang="en-US" sz="2000" b="1" dirty="0" err="1">
                <a:solidFill>
                  <a:srgbClr val="7030A0"/>
                </a:solidFill>
                <a:latin typeface="+mj-lt"/>
              </a:rPr>
              <a:t>thao</a:t>
            </a:r>
            <a:r>
              <a:rPr lang="en-US" sz="2000" b="1" dirty="0">
                <a:solidFill>
                  <a:srgbClr val="7030A0"/>
                </a:solidFill>
                <a:latin typeface="+mj-lt"/>
              </a:rPr>
              <a:t> </a:t>
            </a:r>
            <a:r>
              <a:rPr lang="en-US" sz="2000" b="1" dirty="0" err="1">
                <a:solidFill>
                  <a:srgbClr val="7030A0"/>
                </a:solidFill>
                <a:latin typeface="+mj-lt"/>
              </a:rPr>
              <a:t>tác</a:t>
            </a:r>
            <a:r>
              <a:rPr lang="en-US" sz="2000" b="1" dirty="0">
                <a:solidFill>
                  <a:srgbClr val="7030A0"/>
                </a:solidFill>
                <a:latin typeface="+mj-lt"/>
              </a:rPr>
              <a:t> </a:t>
            </a:r>
            <a:r>
              <a:rPr lang="en-US" sz="2000" b="1" dirty="0" err="1">
                <a:solidFill>
                  <a:srgbClr val="7030A0"/>
                </a:solidFill>
                <a:latin typeface="+mj-lt"/>
              </a:rPr>
              <a:t>với</a:t>
            </a:r>
            <a:r>
              <a:rPr lang="en-US" sz="2000" b="1" dirty="0">
                <a:solidFill>
                  <a:srgbClr val="7030A0"/>
                </a:solidFill>
                <a:latin typeface="+mj-lt"/>
              </a:rPr>
              <a:t> </a:t>
            </a:r>
            <a:r>
              <a:rPr lang="en-US" sz="2000" b="1" dirty="0" err="1">
                <a:solidFill>
                  <a:srgbClr val="7030A0"/>
                </a:solidFill>
                <a:latin typeface="+mj-lt"/>
              </a:rPr>
              <a:t>dữ</a:t>
            </a:r>
            <a:r>
              <a:rPr lang="en-US" sz="2000" b="1" dirty="0">
                <a:solidFill>
                  <a:srgbClr val="7030A0"/>
                </a:solidFill>
                <a:latin typeface="+mj-lt"/>
              </a:rPr>
              <a:t> </a:t>
            </a:r>
            <a:r>
              <a:rPr lang="en-US" sz="2000" b="1" dirty="0" err="1">
                <a:solidFill>
                  <a:srgbClr val="7030A0"/>
                </a:solidFill>
                <a:latin typeface="+mj-lt"/>
              </a:rPr>
              <a:t>liệu</a:t>
            </a:r>
            <a:endParaRPr lang="en-US" sz="2000" b="1" dirty="0">
              <a:solidFill>
                <a:srgbClr val="7030A0"/>
              </a:solidFill>
              <a:latin typeface="+mj-lt"/>
            </a:endParaRPr>
          </a:p>
        </p:txBody>
      </p:sp>
    </p:spTree>
    <p:extLst>
      <p:ext uri="{BB962C8B-B14F-4D97-AF65-F5344CB8AC3E}">
        <p14:creationId xmlns:p14="http://schemas.microsoft.com/office/powerpoint/2010/main" val="231370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DF5A19-AC95-4C55-B624-B45D8B596C74}"/>
              </a:ext>
            </a:extLst>
          </p:cNvPr>
          <p:cNvPicPr>
            <a:picLocks noChangeAspect="1"/>
          </p:cNvPicPr>
          <p:nvPr/>
        </p:nvPicPr>
        <p:blipFill>
          <a:blip r:embed="rId2"/>
          <a:stretch>
            <a:fillRect/>
          </a:stretch>
        </p:blipFill>
        <p:spPr>
          <a:xfrm>
            <a:off x="847725" y="1262062"/>
            <a:ext cx="10496550" cy="4333875"/>
          </a:xfrm>
          <a:prstGeom prst="rect">
            <a:avLst/>
          </a:prstGeom>
        </p:spPr>
      </p:pic>
      <p:cxnSp>
        <p:nvCxnSpPr>
          <p:cNvPr id="6" name="Straight Arrow Connector 5">
            <a:extLst>
              <a:ext uri="{FF2B5EF4-FFF2-40B4-BE49-F238E27FC236}">
                <a16:creationId xmlns:a16="http://schemas.microsoft.com/office/drawing/2014/main" id="{739634BF-3801-4DE7-A6B3-5E5EE4A0C149}"/>
              </a:ext>
            </a:extLst>
          </p:cNvPr>
          <p:cNvCxnSpPr>
            <a:cxnSpLocks/>
          </p:cNvCxnSpPr>
          <p:nvPr/>
        </p:nvCxnSpPr>
        <p:spPr>
          <a:xfrm flipV="1">
            <a:off x="3396343" y="972457"/>
            <a:ext cx="1277257" cy="1088573"/>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A6218038-3460-4029-815C-49F1B53BE980}"/>
              </a:ext>
            </a:extLst>
          </p:cNvPr>
          <p:cNvSpPr txBox="1"/>
          <p:nvPr/>
        </p:nvSpPr>
        <p:spPr>
          <a:xfrm>
            <a:off x="2930339" y="517095"/>
            <a:ext cx="3486521" cy="400110"/>
          </a:xfrm>
          <a:prstGeom prst="rect">
            <a:avLst/>
          </a:prstGeom>
          <a:noFill/>
        </p:spPr>
        <p:txBody>
          <a:bodyPr wrap="square" rtlCol="0">
            <a:spAutoFit/>
          </a:bodyPr>
          <a:lstStyle/>
          <a:p>
            <a:r>
              <a:rPr lang="en-US" sz="2000" dirty="0" err="1">
                <a:solidFill>
                  <a:srgbClr val="FF0000"/>
                </a:solidFill>
                <a:latin typeface="+mj-lt"/>
              </a:rPr>
              <a:t>Vùng</a:t>
            </a:r>
            <a:r>
              <a:rPr lang="en-US" sz="2000" dirty="0">
                <a:solidFill>
                  <a:srgbClr val="FF0000"/>
                </a:solidFill>
                <a:latin typeface="+mj-lt"/>
              </a:rPr>
              <a:t> </a:t>
            </a:r>
            <a:r>
              <a:rPr lang="en-US" sz="2000" dirty="0" err="1">
                <a:solidFill>
                  <a:srgbClr val="FF0000"/>
                </a:solidFill>
                <a:latin typeface="+mj-lt"/>
              </a:rPr>
              <a:t>nhập</a:t>
            </a:r>
            <a:r>
              <a:rPr lang="en-US" sz="2000" dirty="0">
                <a:solidFill>
                  <a:srgbClr val="FF0000"/>
                </a:solidFill>
                <a:latin typeface="+mj-lt"/>
              </a:rPr>
              <a:t> </a:t>
            </a:r>
            <a:r>
              <a:rPr lang="en-US" sz="2000" dirty="0" err="1">
                <a:solidFill>
                  <a:srgbClr val="FF0000"/>
                </a:solidFill>
                <a:latin typeface="+mj-lt"/>
              </a:rPr>
              <a:t>từ</a:t>
            </a:r>
            <a:r>
              <a:rPr lang="en-US" sz="2000" dirty="0">
                <a:solidFill>
                  <a:srgbClr val="FF0000"/>
                </a:solidFill>
                <a:latin typeface="+mj-lt"/>
              </a:rPr>
              <a:t> </a:t>
            </a:r>
            <a:r>
              <a:rPr lang="en-US" sz="2000" dirty="0" err="1">
                <a:solidFill>
                  <a:srgbClr val="FF0000"/>
                </a:solidFill>
                <a:latin typeface="+mj-lt"/>
              </a:rPr>
              <a:t>khóa</a:t>
            </a:r>
            <a:r>
              <a:rPr lang="en-US" sz="2000" dirty="0">
                <a:solidFill>
                  <a:srgbClr val="FF0000"/>
                </a:solidFill>
                <a:latin typeface="+mj-lt"/>
              </a:rPr>
              <a:t> </a:t>
            </a:r>
            <a:r>
              <a:rPr lang="en-US" sz="2000" dirty="0" err="1">
                <a:solidFill>
                  <a:srgbClr val="FF0000"/>
                </a:solidFill>
                <a:latin typeface="+mj-lt"/>
              </a:rPr>
              <a:t>để</a:t>
            </a:r>
            <a:r>
              <a:rPr lang="en-US" sz="2000" dirty="0">
                <a:solidFill>
                  <a:srgbClr val="FF0000"/>
                </a:solidFill>
                <a:latin typeface="+mj-lt"/>
              </a:rPr>
              <a:t> </a:t>
            </a:r>
            <a:r>
              <a:rPr lang="en-US" sz="2000" dirty="0" err="1">
                <a:solidFill>
                  <a:srgbClr val="FF0000"/>
                </a:solidFill>
                <a:latin typeface="+mj-lt"/>
              </a:rPr>
              <a:t>tìm</a:t>
            </a:r>
            <a:r>
              <a:rPr lang="en-US" sz="2000" dirty="0">
                <a:solidFill>
                  <a:srgbClr val="FF0000"/>
                </a:solidFill>
                <a:latin typeface="+mj-lt"/>
              </a:rPr>
              <a:t> </a:t>
            </a:r>
            <a:r>
              <a:rPr lang="en-US" sz="2000" dirty="0" err="1">
                <a:solidFill>
                  <a:srgbClr val="FF0000"/>
                </a:solidFill>
                <a:latin typeface="+mj-lt"/>
              </a:rPr>
              <a:t>kiếm</a:t>
            </a:r>
            <a:endParaRPr lang="en-US" sz="2000" dirty="0">
              <a:solidFill>
                <a:srgbClr val="FF0000"/>
              </a:solidFill>
              <a:latin typeface="+mj-lt"/>
            </a:endParaRPr>
          </a:p>
        </p:txBody>
      </p:sp>
      <p:cxnSp>
        <p:nvCxnSpPr>
          <p:cNvPr id="11" name="Straight Arrow Connector 10">
            <a:extLst>
              <a:ext uri="{FF2B5EF4-FFF2-40B4-BE49-F238E27FC236}">
                <a16:creationId xmlns:a16="http://schemas.microsoft.com/office/drawing/2014/main" id="{50FA1F16-952D-4A36-BF1C-AC704055D789}"/>
              </a:ext>
            </a:extLst>
          </p:cNvPr>
          <p:cNvCxnSpPr>
            <a:cxnSpLocks/>
          </p:cNvCxnSpPr>
          <p:nvPr/>
        </p:nvCxnSpPr>
        <p:spPr>
          <a:xfrm flipV="1">
            <a:off x="6255659" y="717150"/>
            <a:ext cx="1049335" cy="1198737"/>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D4C8229B-CF20-44F1-8258-32C708393FD3}"/>
              </a:ext>
            </a:extLst>
          </p:cNvPr>
          <p:cNvSpPr txBox="1"/>
          <p:nvPr/>
        </p:nvSpPr>
        <p:spPr>
          <a:xfrm>
            <a:off x="6344290" y="180992"/>
            <a:ext cx="3486521" cy="400110"/>
          </a:xfrm>
          <a:prstGeom prst="rect">
            <a:avLst/>
          </a:prstGeom>
          <a:noFill/>
        </p:spPr>
        <p:txBody>
          <a:bodyPr wrap="square" rtlCol="0">
            <a:spAutoFit/>
          </a:bodyPr>
          <a:lstStyle/>
          <a:p>
            <a:r>
              <a:rPr lang="en-US" sz="2000" dirty="0" err="1">
                <a:solidFill>
                  <a:srgbClr val="FF0000"/>
                </a:solidFill>
                <a:latin typeface="+mj-lt"/>
              </a:rPr>
              <a:t>Nhấn</a:t>
            </a:r>
            <a:r>
              <a:rPr lang="en-US" sz="2000" dirty="0">
                <a:solidFill>
                  <a:srgbClr val="FF0000"/>
                </a:solidFill>
                <a:latin typeface="+mj-lt"/>
              </a:rPr>
              <a:t> </a:t>
            </a:r>
            <a:r>
              <a:rPr lang="en-US" sz="2000" dirty="0" err="1">
                <a:solidFill>
                  <a:srgbClr val="FF0000"/>
                </a:solidFill>
                <a:latin typeface="+mj-lt"/>
              </a:rPr>
              <a:t>để</a:t>
            </a:r>
            <a:r>
              <a:rPr lang="en-US" sz="2000" dirty="0">
                <a:solidFill>
                  <a:srgbClr val="FF0000"/>
                </a:solidFill>
                <a:latin typeface="+mj-lt"/>
              </a:rPr>
              <a:t> </a:t>
            </a:r>
            <a:r>
              <a:rPr lang="en-US" sz="2000" dirty="0" err="1">
                <a:solidFill>
                  <a:srgbClr val="FF0000"/>
                </a:solidFill>
                <a:latin typeface="+mj-lt"/>
              </a:rPr>
              <a:t>tìm</a:t>
            </a:r>
            <a:r>
              <a:rPr lang="en-US" sz="2000" dirty="0">
                <a:solidFill>
                  <a:srgbClr val="FF0000"/>
                </a:solidFill>
                <a:latin typeface="+mj-lt"/>
              </a:rPr>
              <a:t> </a:t>
            </a:r>
            <a:r>
              <a:rPr lang="en-US" sz="2000" dirty="0" err="1">
                <a:solidFill>
                  <a:srgbClr val="FF0000"/>
                </a:solidFill>
                <a:latin typeface="+mj-lt"/>
              </a:rPr>
              <a:t>kiếm</a:t>
            </a:r>
            <a:endParaRPr lang="en-US" sz="2000" dirty="0">
              <a:solidFill>
                <a:srgbClr val="FF0000"/>
              </a:solidFill>
              <a:latin typeface="+mj-lt"/>
            </a:endParaRPr>
          </a:p>
        </p:txBody>
      </p:sp>
      <p:sp>
        <p:nvSpPr>
          <p:cNvPr id="16" name="TextBox 15">
            <a:extLst>
              <a:ext uri="{FF2B5EF4-FFF2-40B4-BE49-F238E27FC236}">
                <a16:creationId xmlns:a16="http://schemas.microsoft.com/office/drawing/2014/main" id="{68C5D9A7-E756-40D8-8C54-8FA6CF68CF23}"/>
              </a:ext>
            </a:extLst>
          </p:cNvPr>
          <p:cNvSpPr txBox="1"/>
          <p:nvPr/>
        </p:nvSpPr>
        <p:spPr>
          <a:xfrm>
            <a:off x="2609479" y="3628428"/>
            <a:ext cx="3486521" cy="400110"/>
          </a:xfrm>
          <a:prstGeom prst="rect">
            <a:avLst/>
          </a:prstGeom>
          <a:noFill/>
        </p:spPr>
        <p:txBody>
          <a:bodyPr wrap="square" rtlCol="0">
            <a:spAutoFit/>
          </a:bodyPr>
          <a:lstStyle/>
          <a:p>
            <a:r>
              <a:rPr lang="en-US" sz="2000" dirty="0" err="1">
                <a:solidFill>
                  <a:srgbClr val="FF0000"/>
                </a:solidFill>
                <a:latin typeface="+mj-lt"/>
              </a:rPr>
              <a:t>Vùng</a:t>
            </a:r>
            <a:r>
              <a:rPr lang="en-US" sz="2000" dirty="0">
                <a:solidFill>
                  <a:srgbClr val="FF0000"/>
                </a:solidFill>
                <a:latin typeface="+mj-lt"/>
              </a:rPr>
              <a:t> </a:t>
            </a:r>
            <a:r>
              <a:rPr lang="en-US" sz="2000" dirty="0" err="1">
                <a:solidFill>
                  <a:srgbClr val="FF0000"/>
                </a:solidFill>
                <a:latin typeface="+mj-lt"/>
              </a:rPr>
              <a:t>hiển</a:t>
            </a:r>
            <a:r>
              <a:rPr lang="en-US" sz="2000" dirty="0">
                <a:solidFill>
                  <a:srgbClr val="FF0000"/>
                </a:solidFill>
                <a:latin typeface="+mj-lt"/>
              </a:rPr>
              <a:t> </a:t>
            </a:r>
            <a:r>
              <a:rPr lang="en-US" sz="2000" dirty="0" err="1">
                <a:solidFill>
                  <a:srgbClr val="FF0000"/>
                </a:solidFill>
                <a:latin typeface="+mj-lt"/>
              </a:rPr>
              <a:t>thị</a:t>
            </a:r>
            <a:r>
              <a:rPr lang="en-US" sz="2000" dirty="0">
                <a:solidFill>
                  <a:srgbClr val="FF0000"/>
                </a:solidFill>
                <a:latin typeface="+mj-lt"/>
              </a:rPr>
              <a:t> </a:t>
            </a:r>
            <a:r>
              <a:rPr lang="en-US" sz="2000" dirty="0" err="1">
                <a:solidFill>
                  <a:srgbClr val="FF0000"/>
                </a:solidFill>
                <a:latin typeface="+mj-lt"/>
              </a:rPr>
              <a:t>dữ</a:t>
            </a:r>
            <a:r>
              <a:rPr lang="en-US" sz="2000" dirty="0">
                <a:solidFill>
                  <a:srgbClr val="FF0000"/>
                </a:solidFill>
                <a:latin typeface="+mj-lt"/>
              </a:rPr>
              <a:t> </a:t>
            </a:r>
            <a:r>
              <a:rPr lang="en-US" sz="2000" dirty="0" err="1">
                <a:solidFill>
                  <a:srgbClr val="FF0000"/>
                </a:solidFill>
                <a:latin typeface="+mj-lt"/>
              </a:rPr>
              <a:t>liệu</a:t>
            </a:r>
            <a:endParaRPr lang="en-US" sz="2000" dirty="0">
              <a:solidFill>
                <a:srgbClr val="FF0000"/>
              </a:solidFill>
              <a:latin typeface="+mj-lt"/>
            </a:endParaRPr>
          </a:p>
        </p:txBody>
      </p:sp>
      <p:sp>
        <p:nvSpPr>
          <p:cNvPr id="17" name="TextBox 16">
            <a:extLst>
              <a:ext uri="{FF2B5EF4-FFF2-40B4-BE49-F238E27FC236}">
                <a16:creationId xmlns:a16="http://schemas.microsoft.com/office/drawing/2014/main" id="{1B79E98C-A3C2-4B5E-9E6C-88DF421F32A7}"/>
              </a:ext>
            </a:extLst>
          </p:cNvPr>
          <p:cNvSpPr txBox="1"/>
          <p:nvPr/>
        </p:nvSpPr>
        <p:spPr>
          <a:xfrm>
            <a:off x="3396343" y="5779471"/>
            <a:ext cx="3020517" cy="400110"/>
          </a:xfrm>
          <a:prstGeom prst="rect">
            <a:avLst/>
          </a:prstGeom>
          <a:noFill/>
        </p:spPr>
        <p:txBody>
          <a:bodyPr wrap="square" rtlCol="0">
            <a:spAutoFit/>
          </a:bodyPr>
          <a:lstStyle/>
          <a:p>
            <a:r>
              <a:rPr lang="en-US" sz="2000" b="1" dirty="0">
                <a:solidFill>
                  <a:srgbClr val="7030A0"/>
                </a:solidFill>
                <a:latin typeface="+mj-lt"/>
              </a:rPr>
              <a:t>Giao </a:t>
            </a:r>
            <a:r>
              <a:rPr lang="en-US" sz="2000" b="1" dirty="0" err="1">
                <a:solidFill>
                  <a:srgbClr val="7030A0"/>
                </a:solidFill>
                <a:latin typeface="+mj-lt"/>
              </a:rPr>
              <a:t>diện</a:t>
            </a:r>
            <a:r>
              <a:rPr lang="en-US" sz="2000" b="1" dirty="0">
                <a:solidFill>
                  <a:srgbClr val="7030A0"/>
                </a:solidFill>
                <a:latin typeface="+mj-lt"/>
              </a:rPr>
              <a:t> </a:t>
            </a:r>
            <a:r>
              <a:rPr lang="en-US" sz="2000" b="1" dirty="0" err="1">
                <a:solidFill>
                  <a:srgbClr val="7030A0"/>
                </a:solidFill>
                <a:latin typeface="+mj-lt"/>
              </a:rPr>
              <a:t>tra</a:t>
            </a:r>
            <a:r>
              <a:rPr lang="en-US" sz="2000" b="1" dirty="0">
                <a:solidFill>
                  <a:srgbClr val="7030A0"/>
                </a:solidFill>
                <a:latin typeface="+mj-lt"/>
              </a:rPr>
              <a:t> </a:t>
            </a:r>
            <a:r>
              <a:rPr lang="en-US" sz="2000" b="1" dirty="0" err="1">
                <a:solidFill>
                  <a:srgbClr val="7030A0"/>
                </a:solidFill>
                <a:latin typeface="+mj-lt"/>
              </a:rPr>
              <a:t>cứu</a:t>
            </a:r>
            <a:r>
              <a:rPr lang="en-US" sz="2000" b="1" dirty="0">
                <a:solidFill>
                  <a:srgbClr val="7030A0"/>
                </a:solidFill>
                <a:latin typeface="+mj-lt"/>
              </a:rPr>
              <a:t> </a:t>
            </a:r>
            <a:r>
              <a:rPr lang="en-US" sz="2000" b="1" dirty="0" err="1">
                <a:solidFill>
                  <a:srgbClr val="7030A0"/>
                </a:solidFill>
                <a:latin typeface="+mj-lt"/>
              </a:rPr>
              <a:t>thông</a:t>
            </a:r>
            <a:r>
              <a:rPr lang="en-US" sz="2000" b="1" dirty="0">
                <a:solidFill>
                  <a:srgbClr val="7030A0"/>
                </a:solidFill>
                <a:latin typeface="+mj-lt"/>
              </a:rPr>
              <a:t> tin</a:t>
            </a:r>
          </a:p>
        </p:txBody>
      </p:sp>
    </p:spTree>
    <p:extLst>
      <p:ext uri="{BB962C8B-B14F-4D97-AF65-F5344CB8AC3E}">
        <p14:creationId xmlns:p14="http://schemas.microsoft.com/office/powerpoint/2010/main" val="4220829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7BC8D9-09BD-4A7B-80AD-7B6B9DF70933}"/>
              </a:ext>
            </a:extLst>
          </p:cNvPr>
          <p:cNvSpPr txBox="1"/>
          <p:nvPr/>
        </p:nvSpPr>
        <p:spPr>
          <a:xfrm>
            <a:off x="809625" y="987988"/>
            <a:ext cx="2191152" cy="400110"/>
          </a:xfrm>
          <a:prstGeom prst="rect">
            <a:avLst/>
          </a:prstGeom>
          <a:noFill/>
        </p:spPr>
        <p:txBody>
          <a:bodyPr wrap="square" rtlCol="0">
            <a:spAutoFit/>
          </a:bodyPr>
          <a:lstStyle/>
          <a:p>
            <a:r>
              <a:rPr lang="en-US" sz="2000" b="1" dirty="0">
                <a:solidFill>
                  <a:srgbClr val="7030A0"/>
                </a:solidFill>
                <a:latin typeface="+mj-lt"/>
              </a:rPr>
              <a:t>Giao </a:t>
            </a:r>
            <a:r>
              <a:rPr lang="en-US" sz="2000" b="1" dirty="0" err="1">
                <a:solidFill>
                  <a:srgbClr val="7030A0"/>
                </a:solidFill>
                <a:latin typeface="+mj-lt"/>
              </a:rPr>
              <a:t>diện</a:t>
            </a:r>
            <a:r>
              <a:rPr lang="en-US" sz="2000" b="1" dirty="0">
                <a:solidFill>
                  <a:srgbClr val="7030A0"/>
                </a:solidFill>
                <a:latin typeface="+mj-lt"/>
              </a:rPr>
              <a:t> </a:t>
            </a:r>
            <a:r>
              <a:rPr lang="en-US" sz="2000" b="1" dirty="0" err="1">
                <a:solidFill>
                  <a:srgbClr val="7030A0"/>
                </a:solidFill>
                <a:latin typeface="+mj-lt"/>
              </a:rPr>
              <a:t>bán</a:t>
            </a:r>
            <a:r>
              <a:rPr lang="en-US" sz="2000" b="1" dirty="0">
                <a:solidFill>
                  <a:srgbClr val="7030A0"/>
                </a:solidFill>
                <a:latin typeface="+mj-lt"/>
              </a:rPr>
              <a:t> </a:t>
            </a:r>
            <a:r>
              <a:rPr lang="en-US" sz="2000" b="1" dirty="0" err="1">
                <a:solidFill>
                  <a:srgbClr val="7030A0"/>
                </a:solidFill>
                <a:latin typeface="+mj-lt"/>
              </a:rPr>
              <a:t>hàng</a:t>
            </a:r>
            <a:endParaRPr lang="en-US" sz="2000" b="1" dirty="0">
              <a:solidFill>
                <a:srgbClr val="7030A0"/>
              </a:solidFill>
              <a:latin typeface="+mj-lt"/>
            </a:endParaRPr>
          </a:p>
        </p:txBody>
      </p:sp>
      <p:pic>
        <p:nvPicPr>
          <p:cNvPr id="9" name="Picture 8">
            <a:extLst>
              <a:ext uri="{FF2B5EF4-FFF2-40B4-BE49-F238E27FC236}">
                <a16:creationId xmlns:a16="http://schemas.microsoft.com/office/drawing/2014/main" id="{6F5E60FF-2357-41F0-B134-F2287C55F96C}"/>
              </a:ext>
            </a:extLst>
          </p:cNvPr>
          <p:cNvPicPr>
            <a:picLocks noChangeAspect="1"/>
          </p:cNvPicPr>
          <p:nvPr/>
        </p:nvPicPr>
        <p:blipFill>
          <a:blip r:embed="rId2"/>
          <a:stretch>
            <a:fillRect/>
          </a:stretch>
        </p:blipFill>
        <p:spPr>
          <a:xfrm>
            <a:off x="558345" y="1388098"/>
            <a:ext cx="8595677" cy="5331789"/>
          </a:xfrm>
          <a:prstGeom prst="rect">
            <a:avLst/>
          </a:prstGeom>
        </p:spPr>
      </p:pic>
      <p:sp>
        <p:nvSpPr>
          <p:cNvPr id="10" name="TextBox 9">
            <a:extLst>
              <a:ext uri="{FF2B5EF4-FFF2-40B4-BE49-F238E27FC236}">
                <a16:creationId xmlns:a16="http://schemas.microsoft.com/office/drawing/2014/main" id="{3E0C17B1-7671-4B21-951A-95C62187024B}"/>
              </a:ext>
            </a:extLst>
          </p:cNvPr>
          <p:cNvSpPr txBox="1"/>
          <p:nvPr/>
        </p:nvSpPr>
        <p:spPr>
          <a:xfrm>
            <a:off x="1369662" y="4934714"/>
            <a:ext cx="3486521" cy="707886"/>
          </a:xfrm>
          <a:prstGeom prst="rect">
            <a:avLst/>
          </a:prstGeom>
          <a:noFill/>
        </p:spPr>
        <p:txBody>
          <a:bodyPr wrap="square" rtlCol="0">
            <a:spAutoFit/>
          </a:bodyPr>
          <a:lstStyle/>
          <a:p>
            <a:r>
              <a:rPr lang="en-US" sz="2000" dirty="0" err="1">
                <a:solidFill>
                  <a:srgbClr val="FF0000"/>
                </a:solidFill>
                <a:latin typeface="+mj-lt"/>
              </a:rPr>
              <a:t>Vùng</a:t>
            </a:r>
            <a:r>
              <a:rPr lang="en-US" sz="2000" dirty="0">
                <a:solidFill>
                  <a:srgbClr val="FF0000"/>
                </a:solidFill>
                <a:latin typeface="+mj-lt"/>
              </a:rPr>
              <a:t> </a:t>
            </a:r>
            <a:r>
              <a:rPr lang="en-US" sz="2000" dirty="0" err="1">
                <a:solidFill>
                  <a:srgbClr val="FF0000"/>
                </a:solidFill>
                <a:latin typeface="+mj-lt"/>
              </a:rPr>
              <a:t>hiển</a:t>
            </a:r>
            <a:r>
              <a:rPr lang="en-US" sz="2000" dirty="0">
                <a:solidFill>
                  <a:srgbClr val="FF0000"/>
                </a:solidFill>
                <a:latin typeface="+mj-lt"/>
              </a:rPr>
              <a:t> </a:t>
            </a:r>
            <a:r>
              <a:rPr lang="en-US" sz="2000" dirty="0" err="1">
                <a:solidFill>
                  <a:srgbClr val="FF0000"/>
                </a:solidFill>
                <a:latin typeface="+mj-lt"/>
              </a:rPr>
              <a:t>thị</a:t>
            </a:r>
            <a:r>
              <a:rPr lang="en-US" sz="2000" dirty="0">
                <a:solidFill>
                  <a:srgbClr val="FF0000"/>
                </a:solidFill>
                <a:latin typeface="+mj-lt"/>
              </a:rPr>
              <a:t> </a:t>
            </a:r>
            <a:r>
              <a:rPr lang="en-US" sz="2000" dirty="0" err="1">
                <a:solidFill>
                  <a:srgbClr val="FF0000"/>
                </a:solidFill>
                <a:latin typeface="+mj-lt"/>
              </a:rPr>
              <a:t>hàng</a:t>
            </a:r>
            <a:r>
              <a:rPr lang="en-US" sz="2000" dirty="0">
                <a:solidFill>
                  <a:srgbClr val="FF0000"/>
                </a:solidFill>
                <a:latin typeface="+mj-lt"/>
              </a:rPr>
              <a:t> </a:t>
            </a:r>
            <a:r>
              <a:rPr lang="en-US" sz="2000" dirty="0" err="1">
                <a:solidFill>
                  <a:srgbClr val="FF0000"/>
                </a:solidFill>
                <a:latin typeface="+mj-lt"/>
              </a:rPr>
              <a:t>hóa</a:t>
            </a:r>
            <a:r>
              <a:rPr lang="en-US" sz="2000" dirty="0">
                <a:solidFill>
                  <a:srgbClr val="FF0000"/>
                </a:solidFill>
                <a:latin typeface="+mj-lt"/>
              </a:rPr>
              <a:t> </a:t>
            </a:r>
            <a:r>
              <a:rPr lang="en-US" sz="2000" dirty="0" err="1">
                <a:solidFill>
                  <a:srgbClr val="FF0000"/>
                </a:solidFill>
                <a:latin typeface="+mj-lt"/>
              </a:rPr>
              <a:t>được</a:t>
            </a:r>
            <a:r>
              <a:rPr lang="en-US" sz="2000" dirty="0">
                <a:solidFill>
                  <a:srgbClr val="FF0000"/>
                </a:solidFill>
                <a:latin typeface="+mj-lt"/>
              </a:rPr>
              <a:t> </a:t>
            </a:r>
            <a:r>
              <a:rPr lang="en-US" sz="2000" dirty="0" err="1">
                <a:solidFill>
                  <a:srgbClr val="FF0000"/>
                </a:solidFill>
                <a:latin typeface="+mj-lt"/>
              </a:rPr>
              <a:t>thêm</a:t>
            </a:r>
            <a:r>
              <a:rPr lang="en-US" sz="2000" dirty="0">
                <a:solidFill>
                  <a:srgbClr val="FF0000"/>
                </a:solidFill>
                <a:latin typeface="+mj-lt"/>
              </a:rPr>
              <a:t> </a:t>
            </a:r>
            <a:r>
              <a:rPr lang="en-US" sz="2000" dirty="0" err="1">
                <a:solidFill>
                  <a:srgbClr val="FF0000"/>
                </a:solidFill>
                <a:latin typeface="+mj-lt"/>
              </a:rPr>
              <a:t>vào</a:t>
            </a:r>
            <a:r>
              <a:rPr lang="en-US" sz="2000" dirty="0">
                <a:solidFill>
                  <a:srgbClr val="FF0000"/>
                </a:solidFill>
                <a:latin typeface="+mj-lt"/>
              </a:rPr>
              <a:t> </a:t>
            </a:r>
            <a:r>
              <a:rPr lang="en-US" sz="2000" dirty="0" err="1">
                <a:solidFill>
                  <a:srgbClr val="FF0000"/>
                </a:solidFill>
                <a:latin typeface="+mj-lt"/>
              </a:rPr>
              <a:t>hóa</a:t>
            </a:r>
            <a:r>
              <a:rPr lang="en-US" sz="2000" dirty="0">
                <a:solidFill>
                  <a:srgbClr val="FF0000"/>
                </a:solidFill>
                <a:latin typeface="+mj-lt"/>
              </a:rPr>
              <a:t> </a:t>
            </a:r>
            <a:r>
              <a:rPr lang="en-US" sz="2000" dirty="0" err="1">
                <a:solidFill>
                  <a:srgbClr val="FF0000"/>
                </a:solidFill>
                <a:latin typeface="+mj-lt"/>
              </a:rPr>
              <a:t>đơn</a:t>
            </a:r>
            <a:endParaRPr lang="en-US" sz="2000" dirty="0">
              <a:solidFill>
                <a:srgbClr val="FF0000"/>
              </a:solidFill>
              <a:latin typeface="+mj-lt"/>
            </a:endParaRPr>
          </a:p>
        </p:txBody>
      </p:sp>
      <p:cxnSp>
        <p:nvCxnSpPr>
          <p:cNvPr id="11" name="Straight Arrow Connector 10">
            <a:extLst>
              <a:ext uri="{FF2B5EF4-FFF2-40B4-BE49-F238E27FC236}">
                <a16:creationId xmlns:a16="http://schemas.microsoft.com/office/drawing/2014/main" id="{236B2A91-5F54-463D-B5C4-D7217D784270}"/>
              </a:ext>
            </a:extLst>
          </p:cNvPr>
          <p:cNvCxnSpPr>
            <a:cxnSpLocks/>
          </p:cNvCxnSpPr>
          <p:nvPr/>
        </p:nvCxnSpPr>
        <p:spPr>
          <a:xfrm flipH="1" flipV="1">
            <a:off x="6247385" y="1060560"/>
            <a:ext cx="2061029" cy="1145613"/>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F58BD570-5855-49A9-B076-639CF3714256}"/>
              </a:ext>
            </a:extLst>
          </p:cNvPr>
          <p:cNvSpPr txBox="1"/>
          <p:nvPr/>
        </p:nvSpPr>
        <p:spPr>
          <a:xfrm>
            <a:off x="4331499" y="624164"/>
            <a:ext cx="2674002" cy="707886"/>
          </a:xfrm>
          <a:prstGeom prst="rect">
            <a:avLst/>
          </a:prstGeom>
          <a:noFill/>
        </p:spPr>
        <p:txBody>
          <a:bodyPr wrap="square" rtlCol="0">
            <a:spAutoFit/>
          </a:bodyPr>
          <a:lstStyle/>
          <a:p>
            <a:r>
              <a:rPr lang="en-US" sz="2000" dirty="0">
                <a:solidFill>
                  <a:srgbClr val="FF0000"/>
                </a:solidFill>
                <a:latin typeface="+mj-lt"/>
              </a:rPr>
              <a:t>1. </a:t>
            </a:r>
            <a:r>
              <a:rPr lang="en-US" sz="2000" dirty="0" err="1">
                <a:solidFill>
                  <a:srgbClr val="FF0000"/>
                </a:solidFill>
                <a:latin typeface="+mj-lt"/>
              </a:rPr>
              <a:t>Nhấn</a:t>
            </a:r>
            <a:r>
              <a:rPr lang="en-US" sz="2000" dirty="0">
                <a:solidFill>
                  <a:srgbClr val="FF0000"/>
                </a:solidFill>
                <a:latin typeface="+mj-lt"/>
              </a:rPr>
              <a:t> </a:t>
            </a:r>
            <a:r>
              <a:rPr lang="en-US" sz="2000" dirty="0" err="1">
                <a:solidFill>
                  <a:srgbClr val="FF0000"/>
                </a:solidFill>
                <a:latin typeface="+mj-lt"/>
              </a:rPr>
              <a:t>vào</a:t>
            </a:r>
            <a:r>
              <a:rPr lang="en-US" sz="2000" dirty="0">
                <a:solidFill>
                  <a:srgbClr val="FF0000"/>
                </a:solidFill>
                <a:latin typeface="+mj-lt"/>
              </a:rPr>
              <a:t> </a:t>
            </a:r>
            <a:r>
              <a:rPr lang="en-US" sz="2000" dirty="0" err="1">
                <a:solidFill>
                  <a:srgbClr val="FF0000"/>
                </a:solidFill>
                <a:latin typeface="+mj-lt"/>
              </a:rPr>
              <a:t>tạo</a:t>
            </a:r>
            <a:r>
              <a:rPr lang="en-US" sz="2000" dirty="0">
                <a:solidFill>
                  <a:srgbClr val="FF0000"/>
                </a:solidFill>
                <a:latin typeface="+mj-lt"/>
              </a:rPr>
              <a:t> </a:t>
            </a:r>
            <a:r>
              <a:rPr lang="en-US" sz="2000" dirty="0" err="1">
                <a:solidFill>
                  <a:srgbClr val="FF0000"/>
                </a:solidFill>
                <a:latin typeface="+mj-lt"/>
              </a:rPr>
              <a:t>hóa</a:t>
            </a:r>
            <a:r>
              <a:rPr lang="en-US" sz="2000" dirty="0">
                <a:solidFill>
                  <a:srgbClr val="FF0000"/>
                </a:solidFill>
                <a:latin typeface="+mj-lt"/>
              </a:rPr>
              <a:t> </a:t>
            </a:r>
            <a:r>
              <a:rPr lang="en-US" sz="2000" dirty="0" err="1">
                <a:solidFill>
                  <a:srgbClr val="FF0000"/>
                </a:solidFill>
                <a:latin typeface="+mj-lt"/>
              </a:rPr>
              <a:t>đơn</a:t>
            </a:r>
            <a:r>
              <a:rPr lang="en-US" sz="2000" dirty="0">
                <a:solidFill>
                  <a:srgbClr val="FF0000"/>
                </a:solidFill>
                <a:latin typeface="+mj-lt"/>
              </a:rPr>
              <a:t> </a:t>
            </a:r>
            <a:r>
              <a:rPr lang="en-US" sz="2000" dirty="0" err="1">
                <a:solidFill>
                  <a:srgbClr val="FF0000"/>
                </a:solidFill>
                <a:latin typeface="+mj-lt"/>
              </a:rPr>
              <a:t>mới</a:t>
            </a:r>
            <a:endParaRPr lang="en-US" sz="2000" dirty="0">
              <a:solidFill>
                <a:srgbClr val="FF0000"/>
              </a:solidFill>
              <a:latin typeface="+mj-lt"/>
            </a:endParaRPr>
          </a:p>
        </p:txBody>
      </p:sp>
      <p:cxnSp>
        <p:nvCxnSpPr>
          <p:cNvPr id="16" name="Straight Arrow Connector 15">
            <a:extLst>
              <a:ext uri="{FF2B5EF4-FFF2-40B4-BE49-F238E27FC236}">
                <a16:creationId xmlns:a16="http://schemas.microsoft.com/office/drawing/2014/main" id="{C5890AEA-B562-4FFF-88FE-E1FC9F8B6EDB}"/>
              </a:ext>
            </a:extLst>
          </p:cNvPr>
          <p:cNvCxnSpPr>
            <a:cxnSpLocks/>
          </p:cNvCxnSpPr>
          <p:nvPr/>
        </p:nvCxnSpPr>
        <p:spPr>
          <a:xfrm flipV="1">
            <a:off x="8689817" y="1196970"/>
            <a:ext cx="890586" cy="1517201"/>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6CB5C6F8-25EC-4603-BFD3-7BEDDD18511E}"/>
              </a:ext>
            </a:extLst>
          </p:cNvPr>
          <p:cNvSpPr txBox="1"/>
          <p:nvPr/>
        </p:nvSpPr>
        <p:spPr>
          <a:xfrm>
            <a:off x="8689817" y="433036"/>
            <a:ext cx="2674002" cy="707886"/>
          </a:xfrm>
          <a:prstGeom prst="rect">
            <a:avLst/>
          </a:prstGeom>
          <a:noFill/>
        </p:spPr>
        <p:txBody>
          <a:bodyPr wrap="square" rtlCol="0">
            <a:spAutoFit/>
          </a:bodyPr>
          <a:lstStyle/>
          <a:p>
            <a:r>
              <a:rPr lang="en-US" sz="2000" dirty="0" err="1">
                <a:solidFill>
                  <a:srgbClr val="FF0000"/>
                </a:solidFill>
                <a:latin typeface="+mj-lt"/>
              </a:rPr>
              <a:t>Nhấn</a:t>
            </a:r>
            <a:r>
              <a:rPr lang="en-US" sz="2000" dirty="0">
                <a:solidFill>
                  <a:srgbClr val="FF0000"/>
                </a:solidFill>
                <a:latin typeface="+mj-lt"/>
              </a:rPr>
              <a:t> </a:t>
            </a:r>
            <a:r>
              <a:rPr lang="en-US" sz="2000" dirty="0" err="1">
                <a:solidFill>
                  <a:srgbClr val="FF0000"/>
                </a:solidFill>
                <a:latin typeface="+mj-lt"/>
              </a:rPr>
              <a:t>vào</a:t>
            </a:r>
            <a:r>
              <a:rPr lang="en-US" sz="2000" dirty="0">
                <a:solidFill>
                  <a:srgbClr val="FF0000"/>
                </a:solidFill>
                <a:latin typeface="+mj-lt"/>
              </a:rPr>
              <a:t> </a:t>
            </a:r>
            <a:r>
              <a:rPr lang="en-US" sz="2000" dirty="0" err="1">
                <a:solidFill>
                  <a:srgbClr val="FF0000"/>
                </a:solidFill>
                <a:latin typeface="+mj-lt"/>
              </a:rPr>
              <a:t>để</a:t>
            </a:r>
            <a:r>
              <a:rPr lang="en-US" sz="2000" dirty="0">
                <a:solidFill>
                  <a:srgbClr val="FF0000"/>
                </a:solidFill>
                <a:latin typeface="+mj-lt"/>
              </a:rPr>
              <a:t> </a:t>
            </a:r>
            <a:r>
              <a:rPr lang="en-US" sz="2000" dirty="0" err="1">
                <a:solidFill>
                  <a:srgbClr val="FF0000"/>
                </a:solidFill>
                <a:latin typeface="+mj-lt"/>
              </a:rPr>
              <a:t>hủy</a:t>
            </a:r>
            <a:r>
              <a:rPr lang="en-US" sz="2000" dirty="0">
                <a:solidFill>
                  <a:srgbClr val="FF0000"/>
                </a:solidFill>
                <a:latin typeface="+mj-lt"/>
              </a:rPr>
              <a:t> </a:t>
            </a:r>
            <a:r>
              <a:rPr lang="en-US" sz="2000" dirty="0" err="1">
                <a:solidFill>
                  <a:srgbClr val="FF0000"/>
                </a:solidFill>
                <a:latin typeface="+mj-lt"/>
              </a:rPr>
              <a:t>hóa</a:t>
            </a:r>
            <a:r>
              <a:rPr lang="en-US" sz="2000" dirty="0">
                <a:solidFill>
                  <a:srgbClr val="FF0000"/>
                </a:solidFill>
                <a:latin typeface="+mj-lt"/>
              </a:rPr>
              <a:t> </a:t>
            </a:r>
            <a:r>
              <a:rPr lang="en-US" sz="2000" dirty="0" err="1">
                <a:solidFill>
                  <a:srgbClr val="FF0000"/>
                </a:solidFill>
                <a:latin typeface="+mj-lt"/>
              </a:rPr>
              <a:t>đơn</a:t>
            </a:r>
            <a:r>
              <a:rPr lang="en-US" sz="2000" dirty="0">
                <a:solidFill>
                  <a:srgbClr val="FF0000"/>
                </a:solidFill>
                <a:latin typeface="+mj-lt"/>
              </a:rPr>
              <a:t> </a:t>
            </a:r>
            <a:r>
              <a:rPr lang="en-US" sz="2000" dirty="0" err="1">
                <a:solidFill>
                  <a:srgbClr val="FF0000"/>
                </a:solidFill>
                <a:latin typeface="+mj-lt"/>
              </a:rPr>
              <a:t>đang</a:t>
            </a:r>
            <a:r>
              <a:rPr lang="en-US" sz="2000" dirty="0">
                <a:solidFill>
                  <a:srgbClr val="FF0000"/>
                </a:solidFill>
                <a:latin typeface="+mj-lt"/>
              </a:rPr>
              <a:t> </a:t>
            </a:r>
            <a:r>
              <a:rPr lang="en-US" sz="2000" dirty="0" err="1">
                <a:solidFill>
                  <a:srgbClr val="FF0000"/>
                </a:solidFill>
                <a:latin typeface="+mj-lt"/>
              </a:rPr>
              <a:t>tạo</a:t>
            </a:r>
            <a:endParaRPr lang="en-US" sz="2000" dirty="0">
              <a:solidFill>
                <a:srgbClr val="FF0000"/>
              </a:solidFill>
              <a:latin typeface="+mj-lt"/>
            </a:endParaRPr>
          </a:p>
        </p:txBody>
      </p:sp>
      <p:cxnSp>
        <p:nvCxnSpPr>
          <p:cNvPr id="21" name="Straight Arrow Connector 20">
            <a:extLst>
              <a:ext uri="{FF2B5EF4-FFF2-40B4-BE49-F238E27FC236}">
                <a16:creationId xmlns:a16="http://schemas.microsoft.com/office/drawing/2014/main" id="{B79B7203-CB92-48DF-8052-B4C39522136C}"/>
              </a:ext>
            </a:extLst>
          </p:cNvPr>
          <p:cNvCxnSpPr>
            <a:cxnSpLocks/>
          </p:cNvCxnSpPr>
          <p:nvPr/>
        </p:nvCxnSpPr>
        <p:spPr>
          <a:xfrm flipH="1">
            <a:off x="6513524" y="3570515"/>
            <a:ext cx="491977" cy="1204685"/>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7C798BA3-943F-466A-84E9-7C498982950E}"/>
              </a:ext>
            </a:extLst>
          </p:cNvPr>
          <p:cNvSpPr txBox="1"/>
          <p:nvPr/>
        </p:nvSpPr>
        <p:spPr>
          <a:xfrm>
            <a:off x="5356210" y="4762016"/>
            <a:ext cx="2674002" cy="707886"/>
          </a:xfrm>
          <a:prstGeom prst="rect">
            <a:avLst/>
          </a:prstGeom>
          <a:noFill/>
        </p:spPr>
        <p:txBody>
          <a:bodyPr wrap="square" rtlCol="0">
            <a:spAutoFit/>
          </a:bodyPr>
          <a:lstStyle/>
          <a:p>
            <a:r>
              <a:rPr lang="en-US" sz="2000" dirty="0">
                <a:solidFill>
                  <a:srgbClr val="FF0000"/>
                </a:solidFill>
                <a:latin typeface="+mj-lt"/>
              </a:rPr>
              <a:t>2. </a:t>
            </a:r>
            <a:r>
              <a:rPr lang="en-US" sz="2000" dirty="0" err="1">
                <a:solidFill>
                  <a:srgbClr val="FF0000"/>
                </a:solidFill>
                <a:latin typeface="+mj-lt"/>
              </a:rPr>
              <a:t>Nhấn</a:t>
            </a:r>
            <a:r>
              <a:rPr lang="en-US" sz="2000" dirty="0">
                <a:solidFill>
                  <a:srgbClr val="FF0000"/>
                </a:solidFill>
                <a:latin typeface="+mj-lt"/>
              </a:rPr>
              <a:t> </a:t>
            </a:r>
            <a:r>
              <a:rPr lang="en-US" sz="2000" dirty="0" err="1">
                <a:solidFill>
                  <a:srgbClr val="FF0000"/>
                </a:solidFill>
                <a:latin typeface="+mj-lt"/>
              </a:rPr>
              <a:t>vào</a:t>
            </a:r>
            <a:r>
              <a:rPr lang="en-US" sz="2000" dirty="0">
                <a:solidFill>
                  <a:srgbClr val="FF0000"/>
                </a:solidFill>
                <a:latin typeface="+mj-lt"/>
              </a:rPr>
              <a:t> </a:t>
            </a:r>
            <a:r>
              <a:rPr lang="en-US" sz="2000" dirty="0" err="1">
                <a:solidFill>
                  <a:srgbClr val="FF0000"/>
                </a:solidFill>
                <a:latin typeface="+mj-lt"/>
              </a:rPr>
              <a:t>để</a:t>
            </a:r>
            <a:r>
              <a:rPr lang="en-US" sz="2000" dirty="0">
                <a:solidFill>
                  <a:srgbClr val="FF0000"/>
                </a:solidFill>
                <a:latin typeface="+mj-lt"/>
              </a:rPr>
              <a:t> </a:t>
            </a:r>
            <a:r>
              <a:rPr lang="en-US" sz="2000" dirty="0" err="1">
                <a:solidFill>
                  <a:srgbClr val="FF0000"/>
                </a:solidFill>
                <a:latin typeface="+mj-lt"/>
              </a:rPr>
              <a:t>thêm</a:t>
            </a:r>
            <a:r>
              <a:rPr lang="en-US" sz="2000" dirty="0">
                <a:solidFill>
                  <a:srgbClr val="FF0000"/>
                </a:solidFill>
                <a:latin typeface="+mj-lt"/>
              </a:rPr>
              <a:t> </a:t>
            </a:r>
            <a:r>
              <a:rPr lang="en-US" sz="2000" dirty="0" err="1">
                <a:solidFill>
                  <a:srgbClr val="FF0000"/>
                </a:solidFill>
                <a:latin typeface="+mj-lt"/>
              </a:rPr>
              <a:t>hàng</a:t>
            </a:r>
            <a:r>
              <a:rPr lang="en-US" sz="2000" dirty="0">
                <a:solidFill>
                  <a:srgbClr val="FF0000"/>
                </a:solidFill>
                <a:latin typeface="+mj-lt"/>
              </a:rPr>
              <a:t> </a:t>
            </a:r>
            <a:r>
              <a:rPr lang="en-US" sz="2000" dirty="0" err="1">
                <a:solidFill>
                  <a:srgbClr val="FF0000"/>
                </a:solidFill>
                <a:latin typeface="+mj-lt"/>
              </a:rPr>
              <a:t>hóa</a:t>
            </a:r>
            <a:r>
              <a:rPr lang="en-US" sz="2000" dirty="0">
                <a:solidFill>
                  <a:srgbClr val="FF0000"/>
                </a:solidFill>
                <a:latin typeface="+mj-lt"/>
              </a:rPr>
              <a:t> </a:t>
            </a:r>
            <a:r>
              <a:rPr lang="en-US" sz="2000" dirty="0" err="1">
                <a:solidFill>
                  <a:srgbClr val="FF0000"/>
                </a:solidFill>
                <a:latin typeface="+mj-lt"/>
              </a:rPr>
              <a:t>vào</a:t>
            </a:r>
            <a:r>
              <a:rPr lang="en-US" sz="2000" dirty="0">
                <a:solidFill>
                  <a:srgbClr val="FF0000"/>
                </a:solidFill>
                <a:latin typeface="+mj-lt"/>
              </a:rPr>
              <a:t> </a:t>
            </a:r>
            <a:r>
              <a:rPr lang="en-US" sz="2000" dirty="0" err="1">
                <a:solidFill>
                  <a:srgbClr val="FF0000"/>
                </a:solidFill>
                <a:latin typeface="+mj-lt"/>
              </a:rPr>
              <a:t>xóa</a:t>
            </a:r>
            <a:r>
              <a:rPr lang="en-US" sz="2000" dirty="0">
                <a:solidFill>
                  <a:srgbClr val="FF0000"/>
                </a:solidFill>
                <a:latin typeface="+mj-lt"/>
              </a:rPr>
              <a:t> </a:t>
            </a:r>
            <a:r>
              <a:rPr lang="en-US" sz="2000" dirty="0" err="1">
                <a:solidFill>
                  <a:srgbClr val="FF0000"/>
                </a:solidFill>
                <a:latin typeface="+mj-lt"/>
              </a:rPr>
              <a:t>đơn</a:t>
            </a:r>
            <a:endParaRPr lang="en-US" sz="2000" dirty="0">
              <a:solidFill>
                <a:srgbClr val="FF0000"/>
              </a:solidFill>
              <a:latin typeface="+mj-lt"/>
            </a:endParaRPr>
          </a:p>
        </p:txBody>
      </p:sp>
      <p:cxnSp>
        <p:nvCxnSpPr>
          <p:cNvPr id="26" name="Straight Arrow Connector 25">
            <a:extLst>
              <a:ext uri="{FF2B5EF4-FFF2-40B4-BE49-F238E27FC236}">
                <a16:creationId xmlns:a16="http://schemas.microsoft.com/office/drawing/2014/main" id="{7E23085E-8091-429E-8602-9119BE298A46}"/>
              </a:ext>
            </a:extLst>
          </p:cNvPr>
          <p:cNvCxnSpPr>
            <a:cxnSpLocks/>
          </p:cNvCxnSpPr>
          <p:nvPr/>
        </p:nvCxnSpPr>
        <p:spPr>
          <a:xfrm flipV="1">
            <a:off x="8689817" y="2523551"/>
            <a:ext cx="2050754" cy="1046964"/>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29494719-D177-4AD9-B3C8-68C4A1421EB9}"/>
              </a:ext>
            </a:extLst>
          </p:cNvPr>
          <p:cNvSpPr txBox="1"/>
          <p:nvPr/>
        </p:nvSpPr>
        <p:spPr>
          <a:xfrm>
            <a:off x="9592032" y="1759474"/>
            <a:ext cx="2674002" cy="707886"/>
          </a:xfrm>
          <a:prstGeom prst="rect">
            <a:avLst/>
          </a:prstGeom>
          <a:noFill/>
        </p:spPr>
        <p:txBody>
          <a:bodyPr wrap="square" rtlCol="0">
            <a:spAutoFit/>
          </a:bodyPr>
          <a:lstStyle/>
          <a:p>
            <a:r>
              <a:rPr lang="en-US" sz="2000" dirty="0" err="1">
                <a:solidFill>
                  <a:srgbClr val="FF0000"/>
                </a:solidFill>
                <a:latin typeface="+mj-lt"/>
              </a:rPr>
              <a:t>Chọn</a:t>
            </a:r>
            <a:r>
              <a:rPr lang="en-US" sz="2000" dirty="0">
                <a:solidFill>
                  <a:srgbClr val="FF0000"/>
                </a:solidFill>
                <a:latin typeface="+mj-lt"/>
              </a:rPr>
              <a:t> 1 </a:t>
            </a:r>
            <a:r>
              <a:rPr lang="en-US" sz="2000" dirty="0" err="1">
                <a:solidFill>
                  <a:srgbClr val="FF0000"/>
                </a:solidFill>
                <a:latin typeface="+mj-lt"/>
              </a:rPr>
              <a:t>hàng</a:t>
            </a:r>
            <a:r>
              <a:rPr lang="en-US" sz="2000" dirty="0">
                <a:solidFill>
                  <a:srgbClr val="FF0000"/>
                </a:solidFill>
                <a:latin typeface="+mj-lt"/>
              </a:rPr>
              <a:t> </a:t>
            </a:r>
            <a:r>
              <a:rPr lang="en-US" sz="2000" dirty="0" err="1">
                <a:solidFill>
                  <a:srgbClr val="FF0000"/>
                </a:solidFill>
                <a:latin typeface="+mj-lt"/>
              </a:rPr>
              <a:t>hóa</a:t>
            </a:r>
            <a:r>
              <a:rPr lang="en-US" sz="2000" dirty="0">
                <a:solidFill>
                  <a:srgbClr val="FF0000"/>
                </a:solidFill>
                <a:latin typeface="+mj-lt"/>
              </a:rPr>
              <a:t> </a:t>
            </a:r>
            <a:r>
              <a:rPr lang="en-US" sz="2000" dirty="0" err="1">
                <a:solidFill>
                  <a:srgbClr val="FF0000"/>
                </a:solidFill>
                <a:latin typeface="+mj-lt"/>
              </a:rPr>
              <a:t>trong</a:t>
            </a:r>
            <a:r>
              <a:rPr lang="en-US" sz="2000" dirty="0">
                <a:solidFill>
                  <a:srgbClr val="FF0000"/>
                </a:solidFill>
                <a:latin typeface="+mj-lt"/>
              </a:rPr>
              <a:t> </a:t>
            </a:r>
            <a:r>
              <a:rPr lang="en-US" sz="2000" dirty="0" err="1">
                <a:solidFill>
                  <a:srgbClr val="FF0000"/>
                </a:solidFill>
                <a:latin typeface="+mj-lt"/>
              </a:rPr>
              <a:t>vùng</a:t>
            </a:r>
            <a:r>
              <a:rPr lang="en-US" sz="2000" dirty="0">
                <a:solidFill>
                  <a:srgbClr val="FF0000"/>
                </a:solidFill>
                <a:latin typeface="+mj-lt"/>
              </a:rPr>
              <a:t> </a:t>
            </a:r>
            <a:r>
              <a:rPr lang="en-US" sz="2000" dirty="0" err="1">
                <a:solidFill>
                  <a:srgbClr val="FF0000"/>
                </a:solidFill>
                <a:latin typeface="+mj-lt"/>
              </a:rPr>
              <a:t>hiển</a:t>
            </a:r>
            <a:r>
              <a:rPr lang="en-US" sz="2000" dirty="0">
                <a:solidFill>
                  <a:srgbClr val="FF0000"/>
                </a:solidFill>
                <a:latin typeface="+mj-lt"/>
              </a:rPr>
              <a:t> </a:t>
            </a:r>
            <a:r>
              <a:rPr lang="en-US" sz="2000" dirty="0" err="1">
                <a:solidFill>
                  <a:srgbClr val="FF0000"/>
                </a:solidFill>
                <a:latin typeface="+mj-lt"/>
              </a:rPr>
              <a:t>thị</a:t>
            </a:r>
            <a:r>
              <a:rPr lang="en-US" sz="2000" dirty="0">
                <a:solidFill>
                  <a:srgbClr val="FF0000"/>
                </a:solidFill>
                <a:latin typeface="+mj-lt"/>
              </a:rPr>
              <a:t> </a:t>
            </a:r>
            <a:r>
              <a:rPr lang="en-US" sz="2000" dirty="0" err="1">
                <a:solidFill>
                  <a:srgbClr val="FF0000"/>
                </a:solidFill>
                <a:latin typeface="+mj-lt"/>
              </a:rPr>
              <a:t>và</a:t>
            </a:r>
            <a:r>
              <a:rPr lang="en-US" sz="2000" dirty="0">
                <a:solidFill>
                  <a:srgbClr val="FF0000"/>
                </a:solidFill>
                <a:latin typeface="+mj-lt"/>
              </a:rPr>
              <a:t> </a:t>
            </a:r>
            <a:r>
              <a:rPr lang="en-US" sz="2000" dirty="0" err="1">
                <a:solidFill>
                  <a:srgbClr val="FF0000"/>
                </a:solidFill>
                <a:latin typeface="+mj-lt"/>
              </a:rPr>
              <a:t>xóa</a:t>
            </a:r>
            <a:endParaRPr lang="en-US" sz="2000" dirty="0">
              <a:solidFill>
                <a:srgbClr val="FF0000"/>
              </a:solidFill>
              <a:latin typeface="+mj-lt"/>
            </a:endParaRPr>
          </a:p>
        </p:txBody>
      </p:sp>
      <p:cxnSp>
        <p:nvCxnSpPr>
          <p:cNvPr id="30" name="Straight Arrow Connector 29">
            <a:extLst>
              <a:ext uri="{FF2B5EF4-FFF2-40B4-BE49-F238E27FC236}">
                <a16:creationId xmlns:a16="http://schemas.microsoft.com/office/drawing/2014/main" id="{90C2F8BF-EFD4-4C16-8A9C-7121E162D4C5}"/>
              </a:ext>
            </a:extLst>
          </p:cNvPr>
          <p:cNvCxnSpPr>
            <a:cxnSpLocks/>
          </p:cNvCxnSpPr>
          <p:nvPr/>
        </p:nvCxnSpPr>
        <p:spPr>
          <a:xfrm>
            <a:off x="8308414" y="3817691"/>
            <a:ext cx="1406780" cy="355166"/>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359A2688-ABFE-447C-AEB8-0E584485670E}"/>
              </a:ext>
            </a:extLst>
          </p:cNvPr>
          <p:cNvSpPr txBox="1"/>
          <p:nvPr/>
        </p:nvSpPr>
        <p:spPr>
          <a:xfrm>
            <a:off x="9681106" y="3724447"/>
            <a:ext cx="2409294" cy="1323439"/>
          </a:xfrm>
          <a:prstGeom prst="rect">
            <a:avLst/>
          </a:prstGeom>
          <a:noFill/>
        </p:spPr>
        <p:txBody>
          <a:bodyPr wrap="square" rtlCol="0">
            <a:spAutoFit/>
          </a:bodyPr>
          <a:lstStyle/>
          <a:p>
            <a:r>
              <a:rPr lang="en-US" sz="2000" dirty="0">
                <a:solidFill>
                  <a:srgbClr val="FF0000"/>
                </a:solidFill>
                <a:latin typeface="+mj-lt"/>
              </a:rPr>
              <a:t>4. Sau </a:t>
            </a:r>
            <a:r>
              <a:rPr lang="en-US" sz="2000" dirty="0" err="1">
                <a:solidFill>
                  <a:srgbClr val="FF0000"/>
                </a:solidFill>
                <a:latin typeface="+mj-lt"/>
              </a:rPr>
              <a:t>khi</a:t>
            </a:r>
            <a:r>
              <a:rPr lang="en-US" sz="2000" dirty="0">
                <a:solidFill>
                  <a:srgbClr val="FF0000"/>
                </a:solidFill>
                <a:latin typeface="+mj-lt"/>
              </a:rPr>
              <a:t> </a:t>
            </a:r>
            <a:r>
              <a:rPr lang="en-US" sz="2000" dirty="0" err="1">
                <a:solidFill>
                  <a:srgbClr val="FF0000"/>
                </a:solidFill>
                <a:latin typeface="+mj-lt"/>
              </a:rPr>
              <a:t>hoàn</a:t>
            </a:r>
            <a:r>
              <a:rPr lang="en-US" sz="2000" dirty="0">
                <a:solidFill>
                  <a:srgbClr val="FF0000"/>
                </a:solidFill>
                <a:latin typeface="+mj-lt"/>
              </a:rPr>
              <a:t> </a:t>
            </a:r>
            <a:r>
              <a:rPr lang="en-US" sz="2000" dirty="0" err="1">
                <a:solidFill>
                  <a:srgbClr val="FF0000"/>
                </a:solidFill>
                <a:latin typeface="+mj-lt"/>
              </a:rPr>
              <a:t>tất</a:t>
            </a:r>
            <a:r>
              <a:rPr lang="en-US" sz="2000" dirty="0">
                <a:solidFill>
                  <a:srgbClr val="FF0000"/>
                </a:solidFill>
                <a:latin typeface="+mj-lt"/>
              </a:rPr>
              <a:t> </a:t>
            </a:r>
            <a:r>
              <a:rPr lang="en-US" sz="2000" dirty="0" err="1">
                <a:solidFill>
                  <a:srgbClr val="FF0000"/>
                </a:solidFill>
                <a:latin typeface="+mj-lt"/>
              </a:rPr>
              <a:t>thêm</a:t>
            </a:r>
            <a:r>
              <a:rPr lang="en-US" sz="2000" dirty="0">
                <a:solidFill>
                  <a:srgbClr val="FF0000"/>
                </a:solidFill>
                <a:latin typeface="+mj-lt"/>
              </a:rPr>
              <a:t> </a:t>
            </a:r>
            <a:r>
              <a:rPr lang="en-US" sz="2000" dirty="0" err="1">
                <a:solidFill>
                  <a:srgbClr val="FF0000"/>
                </a:solidFill>
                <a:latin typeface="+mj-lt"/>
              </a:rPr>
              <a:t>hàng</a:t>
            </a:r>
            <a:r>
              <a:rPr lang="en-US" sz="2000" dirty="0">
                <a:solidFill>
                  <a:srgbClr val="FF0000"/>
                </a:solidFill>
                <a:latin typeface="+mj-lt"/>
              </a:rPr>
              <a:t> </a:t>
            </a:r>
            <a:r>
              <a:rPr lang="en-US" sz="2000" dirty="0" err="1">
                <a:solidFill>
                  <a:srgbClr val="FF0000"/>
                </a:solidFill>
                <a:latin typeface="+mj-lt"/>
              </a:rPr>
              <a:t>hóa</a:t>
            </a:r>
            <a:r>
              <a:rPr lang="en-US" sz="2000" dirty="0">
                <a:solidFill>
                  <a:srgbClr val="FF0000"/>
                </a:solidFill>
                <a:latin typeface="+mj-lt"/>
              </a:rPr>
              <a:t>, </a:t>
            </a:r>
            <a:r>
              <a:rPr lang="en-US" sz="2000" dirty="0" err="1">
                <a:solidFill>
                  <a:srgbClr val="FF0000"/>
                </a:solidFill>
                <a:latin typeface="+mj-lt"/>
              </a:rPr>
              <a:t>nhấn</a:t>
            </a:r>
            <a:r>
              <a:rPr lang="en-US" sz="2000" dirty="0">
                <a:solidFill>
                  <a:srgbClr val="FF0000"/>
                </a:solidFill>
                <a:latin typeface="+mj-lt"/>
              </a:rPr>
              <a:t> </a:t>
            </a:r>
            <a:r>
              <a:rPr lang="en-US" sz="2000" dirty="0" err="1">
                <a:solidFill>
                  <a:srgbClr val="FF0000"/>
                </a:solidFill>
                <a:latin typeface="+mj-lt"/>
              </a:rPr>
              <a:t>kết</a:t>
            </a:r>
            <a:r>
              <a:rPr lang="en-US" sz="2000" dirty="0">
                <a:solidFill>
                  <a:srgbClr val="FF0000"/>
                </a:solidFill>
                <a:latin typeface="+mj-lt"/>
              </a:rPr>
              <a:t> </a:t>
            </a:r>
            <a:r>
              <a:rPr lang="en-US" sz="2000" dirty="0" err="1">
                <a:solidFill>
                  <a:srgbClr val="FF0000"/>
                </a:solidFill>
                <a:latin typeface="+mj-lt"/>
              </a:rPr>
              <a:t>thúc</a:t>
            </a:r>
            <a:r>
              <a:rPr lang="en-US" sz="2000" dirty="0">
                <a:solidFill>
                  <a:srgbClr val="FF0000"/>
                </a:solidFill>
                <a:latin typeface="+mj-lt"/>
              </a:rPr>
              <a:t> </a:t>
            </a:r>
            <a:r>
              <a:rPr lang="en-US" sz="2000" dirty="0" err="1">
                <a:solidFill>
                  <a:srgbClr val="FF0000"/>
                </a:solidFill>
                <a:latin typeface="+mj-lt"/>
              </a:rPr>
              <a:t>để</a:t>
            </a:r>
            <a:r>
              <a:rPr lang="en-US" sz="2000" dirty="0">
                <a:solidFill>
                  <a:srgbClr val="FF0000"/>
                </a:solidFill>
                <a:latin typeface="+mj-lt"/>
              </a:rPr>
              <a:t> </a:t>
            </a:r>
            <a:r>
              <a:rPr lang="en-US" sz="2000" dirty="0" err="1">
                <a:solidFill>
                  <a:srgbClr val="FF0000"/>
                </a:solidFill>
                <a:latin typeface="+mj-lt"/>
              </a:rPr>
              <a:t>lưu</a:t>
            </a:r>
            <a:r>
              <a:rPr lang="en-US" sz="2000" dirty="0">
                <a:solidFill>
                  <a:srgbClr val="FF0000"/>
                </a:solidFill>
                <a:latin typeface="+mj-lt"/>
              </a:rPr>
              <a:t> </a:t>
            </a:r>
            <a:r>
              <a:rPr lang="en-US" sz="2000" dirty="0" err="1">
                <a:solidFill>
                  <a:srgbClr val="FF0000"/>
                </a:solidFill>
                <a:latin typeface="+mj-lt"/>
              </a:rPr>
              <a:t>hóa</a:t>
            </a:r>
            <a:r>
              <a:rPr lang="en-US" sz="2000" dirty="0">
                <a:solidFill>
                  <a:srgbClr val="FF0000"/>
                </a:solidFill>
                <a:latin typeface="+mj-lt"/>
              </a:rPr>
              <a:t> </a:t>
            </a:r>
            <a:r>
              <a:rPr lang="en-US" sz="2000" dirty="0" err="1">
                <a:solidFill>
                  <a:srgbClr val="FF0000"/>
                </a:solidFill>
                <a:latin typeface="+mj-lt"/>
              </a:rPr>
              <a:t>đơn</a:t>
            </a:r>
            <a:r>
              <a:rPr lang="en-US" sz="2000" dirty="0">
                <a:solidFill>
                  <a:srgbClr val="FF0000"/>
                </a:solidFill>
                <a:latin typeface="+mj-lt"/>
              </a:rPr>
              <a:t> </a:t>
            </a:r>
            <a:r>
              <a:rPr lang="en-US" sz="2000" dirty="0" err="1">
                <a:solidFill>
                  <a:srgbClr val="FF0000"/>
                </a:solidFill>
                <a:latin typeface="+mj-lt"/>
              </a:rPr>
              <a:t>vào</a:t>
            </a:r>
            <a:r>
              <a:rPr lang="en-US" sz="2000" dirty="0">
                <a:solidFill>
                  <a:srgbClr val="FF0000"/>
                </a:solidFill>
                <a:latin typeface="+mj-lt"/>
              </a:rPr>
              <a:t> CSDL</a:t>
            </a:r>
          </a:p>
        </p:txBody>
      </p:sp>
      <p:cxnSp>
        <p:nvCxnSpPr>
          <p:cNvPr id="35" name="Straight Arrow Connector 34">
            <a:extLst>
              <a:ext uri="{FF2B5EF4-FFF2-40B4-BE49-F238E27FC236}">
                <a16:creationId xmlns:a16="http://schemas.microsoft.com/office/drawing/2014/main" id="{0199288A-236C-419B-B060-2E8C879037FA}"/>
              </a:ext>
            </a:extLst>
          </p:cNvPr>
          <p:cNvCxnSpPr>
            <a:cxnSpLocks/>
          </p:cNvCxnSpPr>
          <p:nvPr/>
        </p:nvCxnSpPr>
        <p:spPr>
          <a:xfrm flipV="1">
            <a:off x="2278743" y="6052457"/>
            <a:ext cx="3556000" cy="435430"/>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8CC3CE42-6B11-485B-B407-FAB6C388E67F}"/>
              </a:ext>
            </a:extLst>
          </p:cNvPr>
          <p:cNvSpPr txBox="1"/>
          <p:nvPr/>
        </p:nvSpPr>
        <p:spPr>
          <a:xfrm>
            <a:off x="5834743" y="5592177"/>
            <a:ext cx="2674002" cy="400110"/>
          </a:xfrm>
          <a:prstGeom prst="rect">
            <a:avLst/>
          </a:prstGeom>
          <a:noFill/>
        </p:spPr>
        <p:txBody>
          <a:bodyPr wrap="square" rtlCol="0">
            <a:spAutoFit/>
          </a:bodyPr>
          <a:lstStyle/>
          <a:p>
            <a:r>
              <a:rPr lang="en-US" sz="2000" dirty="0">
                <a:solidFill>
                  <a:srgbClr val="FF0000"/>
                </a:solidFill>
                <a:latin typeface="+mj-lt"/>
              </a:rPr>
              <a:t>3. </a:t>
            </a:r>
            <a:r>
              <a:rPr lang="en-US" sz="2000" dirty="0" err="1">
                <a:solidFill>
                  <a:srgbClr val="FF0000"/>
                </a:solidFill>
                <a:latin typeface="+mj-lt"/>
              </a:rPr>
              <a:t>Nhấn</a:t>
            </a:r>
            <a:r>
              <a:rPr lang="en-US" sz="2000" dirty="0">
                <a:solidFill>
                  <a:srgbClr val="FF0000"/>
                </a:solidFill>
                <a:latin typeface="+mj-lt"/>
              </a:rPr>
              <a:t> </a:t>
            </a:r>
            <a:r>
              <a:rPr lang="en-US" sz="2000" dirty="0" err="1">
                <a:solidFill>
                  <a:srgbClr val="FF0000"/>
                </a:solidFill>
                <a:latin typeface="+mj-lt"/>
              </a:rPr>
              <a:t>vào</a:t>
            </a:r>
            <a:r>
              <a:rPr lang="en-US" sz="2000" dirty="0">
                <a:solidFill>
                  <a:srgbClr val="FF0000"/>
                </a:solidFill>
                <a:latin typeface="+mj-lt"/>
              </a:rPr>
              <a:t> </a:t>
            </a:r>
            <a:r>
              <a:rPr lang="en-US" sz="2000" dirty="0" err="1">
                <a:solidFill>
                  <a:srgbClr val="FF0000"/>
                </a:solidFill>
                <a:latin typeface="+mj-lt"/>
              </a:rPr>
              <a:t>thanh</a:t>
            </a:r>
            <a:r>
              <a:rPr lang="en-US" sz="2000" dirty="0">
                <a:solidFill>
                  <a:srgbClr val="FF0000"/>
                </a:solidFill>
                <a:latin typeface="+mj-lt"/>
              </a:rPr>
              <a:t> </a:t>
            </a:r>
            <a:r>
              <a:rPr lang="en-US" sz="2000" dirty="0" err="1">
                <a:solidFill>
                  <a:srgbClr val="FF0000"/>
                </a:solidFill>
                <a:latin typeface="+mj-lt"/>
              </a:rPr>
              <a:t>toán</a:t>
            </a:r>
            <a:endParaRPr lang="en-US" sz="2000" dirty="0">
              <a:solidFill>
                <a:srgbClr val="FF0000"/>
              </a:solidFill>
              <a:latin typeface="+mj-lt"/>
            </a:endParaRPr>
          </a:p>
        </p:txBody>
      </p:sp>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AE09DEB-E46E-4A51-8C01-783C5F69CC52}"/>
                  </a:ext>
                </a:extLst>
              </p:cNvPr>
              <p:cNvGraphicFramePr>
                <a:graphicFrameLocks noChangeAspect="1"/>
              </p:cNvGraphicFramePr>
              <p:nvPr>
                <p:extLst>
                  <p:ext uri="{D42A27DB-BD31-4B8C-83A1-F6EECF244321}">
                    <p14:modId xmlns:p14="http://schemas.microsoft.com/office/powerpoint/2010/main" val="2333566870"/>
                  </p:ext>
                </p:extLst>
              </p:nvPr>
            </p:nvGraphicFramePr>
            <p:xfrm>
              <a:off x="8363531" y="5003038"/>
              <a:ext cx="3048000" cy="1714500"/>
            </p:xfrm>
            <a:graphic>
              <a:graphicData uri="http://schemas.microsoft.com/office/powerpoint/2016/slidezoom">
                <pslz:sldZm>
                  <pslz:sldZmObj sldId="287" cId="418638423">
                    <pslz:zmPr id="{9D70C019-6795-4B63-89EC-372E91EAE50B}"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44" name="Slide Zoom 43">
                <a:hlinkClick r:id="rId4" action="ppaction://hlinksldjump"/>
                <a:extLst>
                  <a:ext uri="{FF2B5EF4-FFF2-40B4-BE49-F238E27FC236}">
                    <a16:creationId xmlns:a16="http://schemas.microsoft.com/office/drawing/2014/main" id="{AAE09DEB-E46E-4A51-8C01-783C5F69CC52}"/>
                  </a:ext>
                </a:extLst>
              </p:cNvPr>
              <p:cNvPicPr>
                <a:picLocks noGrp="1" noRot="1" noChangeAspect="1" noMove="1" noResize="1" noEditPoints="1" noAdjustHandles="1" noChangeArrowheads="1" noChangeShapeType="1"/>
              </p:cNvPicPr>
              <p:nvPr/>
            </p:nvPicPr>
            <p:blipFill>
              <a:blip r:embed="rId3"/>
              <a:stretch>
                <a:fillRect/>
              </a:stretch>
            </p:blipFill>
            <p:spPr>
              <a:xfrm>
                <a:off x="8363531" y="5003038"/>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031238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AB26F3-0306-4B7B-B536-F2FDC960DDAF}"/>
              </a:ext>
            </a:extLst>
          </p:cNvPr>
          <p:cNvPicPr>
            <a:picLocks noChangeAspect="1"/>
          </p:cNvPicPr>
          <p:nvPr/>
        </p:nvPicPr>
        <p:blipFill>
          <a:blip r:embed="rId2"/>
          <a:stretch>
            <a:fillRect/>
          </a:stretch>
        </p:blipFill>
        <p:spPr>
          <a:xfrm>
            <a:off x="828675" y="166687"/>
            <a:ext cx="10534650" cy="6524625"/>
          </a:xfrm>
          <a:prstGeom prst="rect">
            <a:avLst/>
          </a:prstGeom>
        </p:spPr>
      </p:pic>
      <p:sp>
        <p:nvSpPr>
          <p:cNvPr id="6" name="TextBox 5">
            <a:extLst>
              <a:ext uri="{FF2B5EF4-FFF2-40B4-BE49-F238E27FC236}">
                <a16:creationId xmlns:a16="http://schemas.microsoft.com/office/drawing/2014/main" id="{33285DAC-2B2E-417E-81A5-07CF114C1B38}"/>
              </a:ext>
            </a:extLst>
          </p:cNvPr>
          <p:cNvSpPr txBox="1"/>
          <p:nvPr/>
        </p:nvSpPr>
        <p:spPr>
          <a:xfrm>
            <a:off x="1446935" y="3075056"/>
            <a:ext cx="3486521" cy="707886"/>
          </a:xfrm>
          <a:prstGeom prst="rect">
            <a:avLst/>
          </a:prstGeom>
          <a:noFill/>
        </p:spPr>
        <p:txBody>
          <a:bodyPr wrap="square" rtlCol="0">
            <a:spAutoFit/>
          </a:bodyPr>
          <a:lstStyle/>
          <a:p>
            <a:r>
              <a:rPr lang="en-US" sz="2000" dirty="0" err="1">
                <a:solidFill>
                  <a:srgbClr val="FF0000"/>
                </a:solidFill>
                <a:latin typeface="+mj-lt"/>
              </a:rPr>
              <a:t>Vùng</a:t>
            </a:r>
            <a:r>
              <a:rPr lang="en-US" sz="2000" dirty="0">
                <a:solidFill>
                  <a:srgbClr val="FF0000"/>
                </a:solidFill>
                <a:latin typeface="+mj-lt"/>
              </a:rPr>
              <a:t> </a:t>
            </a:r>
            <a:r>
              <a:rPr lang="en-US" sz="2000" dirty="0" err="1">
                <a:solidFill>
                  <a:srgbClr val="FF0000"/>
                </a:solidFill>
                <a:latin typeface="+mj-lt"/>
              </a:rPr>
              <a:t>hiển</a:t>
            </a:r>
            <a:r>
              <a:rPr lang="en-US" sz="2000" dirty="0">
                <a:solidFill>
                  <a:srgbClr val="FF0000"/>
                </a:solidFill>
                <a:latin typeface="+mj-lt"/>
              </a:rPr>
              <a:t> </a:t>
            </a:r>
            <a:r>
              <a:rPr lang="en-US" sz="2000" dirty="0" err="1">
                <a:solidFill>
                  <a:srgbClr val="FF0000"/>
                </a:solidFill>
                <a:latin typeface="+mj-lt"/>
              </a:rPr>
              <a:t>thị</a:t>
            </a:r>
            <a:r>
              <a:rPr lang="en-US" sz="2000" dirty="0">
                <a:solidFill>
                  <a:srgbClr val="FF0000"/>
                </a:solidFill>
                <a:latin typeface="+mj-lt"/>
              </a:rPr>
              <a:t> </a:t>
            </a:r>
            <a:r>
              <a:rPr lang="en-US" sz="2000" dirty="0" err="1">
                <a:solidFill>
                  <a:srgbClr val="FF0000"/>
                </a:solidFill>
                <a:latin typeface="+mj-lt"/>
              </a:rPr>
              <a:t>hóa</a:t>
            </a:r>
            <a:r>
              <a:rPr lang="en-US" sz="2000" dirty="0">
                <a:solidFill>
                  <a:srgbClr val="FF0000"/>
                </a:solidFill>
                <a:latin typeface="+mj-lt"/>
              </a:rPr>
              <a:t> </a:t>
            </a:r>
            <a:r>
              <a:rPr lang="en-US" sz="2000" dirty="0" err="1">
                <a:solidFill>
                  <a:srgbClr val="FF0000"/>
                </a:solidFill>
                <a:latin typeface="+mj-lt"/>
              </a:rPr>
              <a:t>đơn</a:t>
            </a:r>
            <a:r>
              <a:rPr lang="en-US" sz="2000" dirty="0">
                <a:solidFill>
                  <a:srgbClr val="FF0000"/>
                </a:solidFill>
                <a:latin typeface="+mj-lt"/>
              </a:rPr>
              <a:t> </a:t>
            </a:r>
            <a:r>
              <a:rPr lang="en-US" sz="2000" dirty="0" err="1">
                <a:solidFill>
                  <a:srgbClr val="FF0000"/>
                </a:solidFill>
                <a:latin typeface="+mj-lt"/>
              </a:rPr>
              <a:t>đã</a:t>
            </a:r>
            <a:r>
              <a:rPr lang="en-US" sz="2000" dirty="0">
                <a:solidFill>
                  <a:srgbClr val="FF0000"/>
                </a:solidFill>
                <a:latin typeface="+mj-lt"/>
              </a:rPr>
              <a:t> </a:t>
            </a:r>
            <a:r>
              <a:rPr lang="en-US" sz="2000" dirty="0" err="1">
                <a:solidFill>
                  <a:srgbClr val="FF0000"/>
                </a:solidFill>
                <a:latin typeface="+mj-lt"/>
              </a:rPr>
              <a:t>được</a:t>
            </a:r>
            <a:r>
              <a:rPr lang="en-US" sz="2000" dirty="0">
                <a:solidFill>
                  <a:srgbClr val="FF0000"/>
                </a:solidFill>
                <a:latin typeface="+mj-lt"/>
              </a:rPr>
              <a:t> </a:t>
            </a:r>
            <a:r>
              <a:rPr lang="en-US" sz="2000" dirty="0" err="1">
                <a:solidFill>
                  <a:srgbClr val="FF0000"/>
                </a:solidFill>
                <a:latin typeface="+mj-lt"/>
              </a:rPr>
              <a:t>thanh</a:t>
            </a:r>
            <a:r>
              <a:rPr lang="en-US" sz="2000" dirty="0">
                <a:solidFill>
                  <a:srgbClr val="FF0000"/>
                </a:solidFill>
                <a:latin typeface="+mj-lt"/>
              </a:rPr>
              <a:t> </a:t>
            </a:r>
            <a:r>
              <a:rPr lang="en-US" sz="2000" dirty="0" err="1">
                <a:solidFill>
                  <a:srgbClr val="FF0000"/>
                </a:solidFill>
                <a:latin typeface="+mj-lt"/>
              </a:rPr>
              <a:t>toán</a:t>
            </a:r>
            <a:endParaRPr lang="en-US" sz="2000" dirty="0">
              <a:solidFill>
                <a:srgbClr val="FF0000"/>
              </a:solidFill>
              <a:latin typeface="+mj-lt"/>
            </a:endParaRPr>
          </a:p>
        </p:txBody>
      </p:sp>
      <p:sp>
        <p:nvSpPr>
          <p:cNvPr id="7" name="TextBox 6">
            <a:extLst>
              <a:ext uri="{FF2B5EF4-FFF2-40B4-BE49-F238E27FC236}">
                <a16:creationId xmlns:a16="http://schemas.microsoft.com/office/drawing/2014/main" id="{D983F37B-13EA-4365-AF77-E47F65577F15}"/>
              </a:ext>
            </a:extLst>
          </p:cNvPr>
          <p:cNvSpPr txBox="1"/>
          <p:nvPr/>
        </p:nvSpPr>
        <p:spPr>
          <a:xfrm>
            <a:off x="6778789" y="3012753"/>
            <a:ext cx="3486521" cy="1015663"/>
          </a:xfrm>
          <a:prstGeom prst="rect">
            <a:avLst/>
          </a:prstGeom>
          <a:noFill/>
        </p:spPr>
        <p:txBody>
          <a:bodyPr wrap="square" rtlCol="0">
            <a:spAutoFit/>
          </a:bodyPr>
          <a:lstStyle/>
          <a:p>
            <a:r>
              <a:rPr lang="en-US" sz="2000" dirty="0" err="1">
                <a:solidFill>
                  <a:srgbClr val="FF0000"/>
                </a:solidFill>
                <a:latin typeface="+mj-lt"/>
              </a:rPr>
              <a:t>Vùng</a:t>
            </a:r>
            <a:r>
              <a:rPr lang="en-US" sz="2000" dirty="0">
                <a:solidFill>
                  <a:srgbClr val="FF0000"/>
                </a:solidFill>
                <a:latin typeface="+mj-lt"/>
              </a:rPr>
              <a:t> </a:t>
            </a:r>
            <a:r>
              <a:rPr lang="en-US" sz="2000" dirty="0" err="1">
                <a:solidFill>
                  <a:srgbClr val="FF0000"/>
                </a:solidFill>
                <a:latin typeface="+mj-lt"/>
              </a:rPr>
              <a:t>hiển</a:t>
            </a:r>
            <a:r>
              <a:rPr lang="en-US" sz="2000" dirty="0">
                <a:solidFill>
                  <a:srgbClr val="FF0000"/>
                </a:solidFill>
                <a:latin typeface="+mj-lt"/>
              </a:rPr>
              <a:t> </a:t>
            </a:r>
            <a:r>
              <a:rPr lang="en-US" sz="2000" dirty="0" err="1">
                <a:solidFill>
                  <a:srgbClr val="FF0000"/>
                </a:solidFill>
                <a:latin typeface="+mj-lt"/>
              </a:rPr>
              <a:t>thị</a:t>
            </a:r>
            <a:r>
              <a:rPr lang="en-US" sz="2000" dirty="0">
                <a:solidFill>
                  <a:srgbClr val="FF0000"/>
                </a:solidFill>
                <a:latin typeface="+mj-lt"/>
              </a:rPr>
              <a:t> chi </a:t>
            </a:r>
            <a:r>
              <a:rPr lang="en-US" sz="2000" dirty="0" err="1">
                <a:solidFill>
                  <a:srgbClr val="FF0000"/>
                </a:solidFill>
                <a:latin typeface="+mj-lt"/>
              </a:rPr>
              <a:t>tiết</a:t>
            </a:r>
            <a:r>
              <a:rPr lang="en-US" sz="2000" dirty="0">
                <a:solidFill>
                  <a:srgbClr val="FF0000"/>
                </a:solidFill>
                <a:latin typeface="+mj-lt"/>
              </a:rPr>
              <a:t> </a:t>
            </a:r>
            <a:r>
              <a:rPr lang="en-US" sz="2000" dirty="0" err="1">
                <a:solidFill>
                  <a:srgbClr val="FF0000"/>
                </a:solidFill>
                <a:latin typeface="+mj-lt"/>
              </a:rPr>
              <a:t>hàng</a:t>
            </a:r>
            <a:r>
              <a:rPr lang="en-US" sz="2000" dirty="0">
                <a:solidFill>
                  <a:srgbClr val="FF0000"/>
                </a:solidFill>
                <a:latin typeface="+mj-lt"/>
              </a:rPr>
              <a:t> </a:t>
            </a:r>
            <a:r>
              <a:rPr lang="en-US" sz="2000" dirty="0" err="1">
                <a:solidFill>
                  <a:srgbClr val="FF0000"/>
                </a:solidFill>
                <a:latin typeface="+mj-lt"/>
              </a:rPr>
              <a:t>hóa</a:t>
            </a:r>
            <a:r>
              <a:rPr lang="en-US" sz="2000" dirty="0">
                <a:solidFill>
                  <a:srgbClr val="FF0000"/>
                </a:solidFill>
                <a:latin typeface="+mj-lt"/>
              </a:rPr>
              <a:t> </a:t>
            </a:r>
            <a:r>
              <a:rPr lang="en-US" sz="2000" dirty="0" err="1">
                <a:solidFill>
                  <a:srgbClr val="FF0000"/>
                </a:solidFill>
                <a:latin typeface="+mj-lt"/>
              </a:rPr>
              <a:t>tương</a:t>
            </a:r>
            <a:r>
              <a:rPr lang="en-US" sz="2000" dirty="0">
                <a:solidFill>
                  <a:srgbClr val="FF0000"/>
                </a:solidFill>
                <a:latin typeface="+mj-lt"/>
              </a:rPr>
              <a:t> </a:t>
            </a:r>
            <a:r>
              <a:rPr lang="en-US" sz="2000" dirty="0" err="1">
                <a:solidFill>
                  <a:srgbClr val="FF0000"/>
                </a:solidFill>
                <a:latin typeface="+mj-lt"/>
              </a:rPr>
              <a:t>ứng</a:t>
            </a:r>
            <a:r>
              <a:rPr lang="en-US" sz="2000" dirty="0">
                <a:solidFill>
                  <a:srgbClr val="FF0000"/>
                </a:solidFill>
                <a:latin typeface="+mj-lt"/>
              </a:rPr>
              <a:t> </a:t>
            </a:r>
            <a:r>
              <a:rPr lang="en-US" sz="2000" dirty="0" err="1">
                <a:solidFill>
                  <a:srgbClr val="FF0000"/>
                </a:solidFill>
                <a:latin typeface="+mj-lt"/>
              </a:rPr>
              <a:t>trong</a:t>
            </a:r>
            <a:r>
              <a:rPr lang="en-US" sz="2000" dirty="0">
                <a:solidFill>
                  <a:srgbClr val="FF0000"/>
                </a:solidFill>
                <a:latin typeface="+mj-lt"/>
              </a:rPr>
              <a:t> </a:t>
            </a:r>
            <a:r>
              <a:rPr lang="en-US" sz="2000" dirty="0" err="1">
                <a:solidFill>
                  <a:srgbClr val="FF0000"/>
                </a:solidFill>
                <a:latin typeface="+mj-lt"/>
              </a:rPr>
              <a:t>hóa</a:t>
            </a:r>
            <a:r>
              <a:rPr lang="en-US" sz="2000" dirty="0">
                <a:solidFill>
                  <a:srgbClr val="FF0000"/>
                </a:solidFill>
                <a:latin typeface="+mj-lt"/>
              </a:rPr>
              <a:t> </a:t>
            </a:r>
            <a:r>
              <a:rPr lang="en-US" sz="2000" dirty="0" err="1">
                <a:solidFill>
                  <a:srgbClr val="FF0000"/>
                </a:solidFill>
                <a:latin typeface="+mj-lt"/>
              </a:rPr>
              <a:t>đơn</a:t>
            </a:r>
            <a:r>
              <a:rPr lang="en-US" sz="2000" dirty="0">
                <a:solidFill>
                  <a:srgbClr val="FF0000"/>
                </a:solidFill>
                <a:latin typeface="+mj-lt"/>
              </a:rPr>
              <a:t> </a:t>
            </a:r>
            <a:r>
              <a:rPr lang="en-US" sz="2000" dirty="0" err="1">
                <a:solidFill>
                  <a:srgbClr val="FF0000"/>
                </a:solidFill>
                <a:latin typeface="+mj-lt"/>
              </a:rPr>
              <a:t>được</a:t>
            </a:r>
            <a:r>
              <a:rPr lang="en-US" sz="2000" dirty="0">
                <a:solidFill>
                  <a:srgbClr val="FF0000"/>
                </a:solidFill>
                <a:latin typeface="+mj-lt"/>
              </a:rPr>
              <a:t> </a:t>
            </a:r>
            <a:r>
              <a:rPr lang="en-US" sz="2000" dirty="0" err="1">
                <a:solidFill>
                  <a:srgbClr val="FF0000"/>
                </a:solidFill>
                <a:latin typeface="+mj-lt"/>
              </a:rPr>
              <a:t>chọn</a:t>
            </a:r>
            <a:endParaRPr lang="en-US" sz="2000" dirty="0">
              <a:solidFill>
                <a:srgbClr val="FF0000"/>
              </a:solidFill>
              <a:latin typeface="+mj-lt"/>
            </a:endParaRPr>
          </a:p>
        </p:txBody>
      </p:sp>
      <p:cxnSp>
        <p:nvCxnSpPr>
          <p:cNvPr id="8" name="Straight Arrow Connector 7">
            <a:extLst>
              <a:ext uri="{FF2B5EF4-FFF2-40B4-BE49-F238E27FC236}">
                <a16:creationId xmlns:a16="http://schemas.microsoft.com/office/drawing/2014/main" id="{5B3B308E-893F-4CD3-AE55-19995A9ADA85}"/>
              </a:ext>
            </a:extLst>
          </p:cNvPr>
          <p:cNvCxnSpPr>
            <a:cxnSpLocks/>
          </p:cNvCxnSpPr>
          <p:nvPr/>
        </p:nvCxnSpPr>
        <p:spPr>
          <a:xfrm>
            <a:off x="8641724" y="914400"/>
            <a:ext cx="2721601" cy="0"/>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3C7B71B5-80AA-4739-9C87-11007AEAE85D}"/>
              </a:ext>
            </a:extLst>
          </p:cNvPr>
          <p:cNvSpPr txBox="1"/>
          <p:nvPr/>
        </p:nvSpPr>
        <p:spPr>
          <a:xfrm>
            <a:off x="11363325" y="560457"/>
            <a:ext cx="828675" cy="1631216"/>
          </a:xfrm>
          <a:prstGeom prst="rect">
            <a:avLst/>
          </a:prstGeom>
          <a:noFill/>
        </p:spPr>
        <p:txBody>
          <a:bodyPr wrap="square" rtlCol="0">
            <a:spAutoFit/>
          </a:bodyPr>
          <a:lstStyle/>
          <a:p>
            <a:r>
              <a:rPr lang="en-US" sz="2000" dirty="0" err="1">
                <a:solidFill>
                  <a:srgbClr val="FF0000"/>
                </a:solidFill>
                <a:latin typeface="+mj-lt"/>
              </a:rPr>
              <a:t>Lọc</a:t>
            </a:r>
            <a:r>
              <a:rPr lang="en-US" sz="2000" dirty="0">
                <a:solidFill>
                  <a:srgbClr val="FF0000"/>
                </a:solidFill>
                <a:latin typeface="+mj-lt"/>
              </a:rPr>
              <a:t> </a:t>
            </a:r>
            <a:r>
              <a:rPr lang="en-US" sz="2000" dirty="0" err="1">
                <a:solidFill>
                  <a:srgbClr val="FF0000"/>
                </a:solidFill>
                <a:latin typeface="+mj-lt"/>
              </a:rPr>
              <a:t>hóa</a:t>
            </a:r>
            <a:r>
              <a:rPr lang="en-US" sz="2000" dirty="0">
                <a:solidFill>
                  <a:srgbClr val="FF0000"/>
                </a:solidFill>
                <a:latin typeface="+mj-lt"/>
              </a:rPr>
              <a:t> </a:t>
            </a:r>
            <a:r>
              <a:rPr lang="en-US" sz="2000" dirty="0" err="1">
                <a:solidFill>
                  <a:srgbClr val="FF0000"/>
                </a:solidFill>
                <a:latin typeface="+mj-lt"/>
              </a:rPr>
              <a:t>đơn</a:t>
            </a:r>
            <a:r>
              <a:rPr lang="en-US" sz="2000" dirty="0">
                <a:solidFill>
                  <a:srgbClr val="FF0000"/>
                </a:solidFill>
                <a:latin typeface="+mj-lt"/>
              </a:rPr>
              <a:t> </a:t>
            </a:r>
            <a:r>
              <a:rPr lang="en-US" sz="2000" dirty="0" err="1">
                <a:solidFill>
                  <a:srgbClr val="FF0000"/>
                </a:solidFill>
                <a:latin typeface="+mj-lt"/>
              </a:rPr>
              <a:t>theo</a:t>
            </a:r>
            <a:r>
              <a:rPr lang="en-US" sz="2000" dirty="0">
                <a:solidFill>
                  <a:srgbClr val="FF0000"/>
                </a:solidFill>
                <a:latin typeface="+mj-lt"/>
              </a:rPr>
              <a:t> </a:t>
            </a:r>
            <a:r>
              <a:rPr lang="en-US" sz="2000" dirty="0" err="1">
                <a:solidFill>
                  <a:srgbClr val="FF0000"/>
                </a:solidFill>
                <a:latin typeface="+mj-lt"/>
              </a:rPr>
              <a:t>ngày</a:t>
            </a:r>
            <a:endParaRPr lang="en-US" sz="2000" dirty="0">
              <a:solidFill>
                <a:srgbClr val="FF0000"/>
              </a:solidFill>
              <a:latin typeface="+mj-lt"/>
            </a:endParaRPr>
          </a:p>
        </p:txBody>
      </p:sp>
    </p:spTree>
    <p:extLst>
      <p:ext uri="{BB962C8B-B14F-4D97-AF65-F5344CB8AC3E}">
        <p14:creationId xmlns:p14="http://schemas.microsoft.com/office/powerpoint/2010/main" val="61626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64DC39B-8521-4C0A-B29D-B74B96DF156F}"/>
              </a:ext>
            </a:extLst>
          </p:cNvPr>
          <p:cNvGrpSpPr/>
          <p:nvPr/>
        </p:nvGrpSpPr>
        <p:grpSpPr>
          <a:xfrm>
            <a:off x="4157730" y="2379372"/>
            <a:ext cx="3876541" cy="3876541"/>
            <a:chOff x="4157730" y="1490730"/>
            <a:chExt cx="3876541" cy="3876541"/>
          </a:xfrm>
        </p:grpSpPr>
        <p:sp>
          <p:nvSpPr>
            <p:cNvPr id="4" name="Oval 3">
              <a:extLst>
                <a:ext uri="{FF2B5EF4-FFF2-40B4-BE49-F238E27FC236}">
                  <a16:creationId xmlns:a16="http://schemas.microsoft.com/office/drawing/2014/main" id="{1B58182F-9F8D-4F43-99BC-5D01E9EBD60E}"/>
                </a:ext>
              </a:extLst>
            </p:cNvPr>
            <p:cNvSpPr/>
            <p:nvPr/>
          </p:nvSpPr>
          <p:spPr>
            <a:xfrm>
              <a:off x="4157730" y="1490730"/>
              <a:ext cx="3876541" cy="3876541"/>
            </a:xfrm>
            <a:prstGeom prst="ellipse">
              <a:avLst/>
            </a:prstGeom>
            <a:solidFill>
              <a:srgbClr val="32AE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8B9DC20-3907-43B6-AE34-57C6E568F51C}"/>
                </a:ext>
              </a:extLst>
            </p:cNvPr>
            <p:cNvSpPr/>
            <p:nvPr/>
          </p:nvSpPr>
          <p:spPr>
            <a:xfrm>
              <a:off x="4624052" y="1957052"/>
              <a:ext cx="2943896" cy="2943896"/>
            </a:xfrm>
            <a:prstGeom prst="ellipse">
              <a:avLst/>
            </a:prstGeom>
            <a:solidFill>
              <a:srgbClr val="32AEB8"/>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 Placeholder 1">
            <a:extLst>
              <a:ext uri="{FF2B5EF4-FFF2-40B4-BE49-F238E27FC236}">
                <a16:creationId xmlns:a16="http://schemas.microsoft.com/office/drawing/2014/main" id="{7A597B4D-D690-4653-9B8B-EB820D06EF47}"/>
              </a:ext>
            </a:extLst>
          </p:cNvPr>
          <p:cNvSpPr txBox="1">
            <a:spLocks/>
          </p:cNvSpPr>
          <p:nvPr/>
        </p:nvSpPr>
        <p:spPr>
          <a:xfrm>
            <a:off x="0" y="1068410"/>
            <a:ext cx="12192000" cy="57606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4800" dirty="0" err="1"/>
              <a:t>Cảm</a:t>
            </a:r>
            <a:r>
              <a:rPr lang="en-US" altLang="ko-KR" sz="4800" dirty="0"/>
              <a:t> </a:t>
            </a:r>
            <a:r>
              <a:rPr lang="en-US" altLang="ko-KR" sz="4800" dirty="0" err="1"/>
              <a:t>ơn</a:t>
            </a:r>
            <a:r>
              <a:rPr lang="en-US" altLang="ko-KR" sz="4800" dirty="0"/>
              <a:t> </a:t>
            </a:r>
            <a:r>
              <a:rPr lang="en-US" altLang="ko-KR" sz="4800" dirty="0" err="1"/>
              <a:t>thầy</a:t>
            </a:r>
            <a:r>
              <a:rPr lang="en-US" altLang="ko-KR" sz="4800" dirty="0"/>
              <a:t> </a:t>
            </a:r>
            <a:r>
              <a:rPr lang="en-US" altLang="ko-KR" sz="4800" dirty="0" err="1"/>
              <a:t>và</a:t>
            </a:r>
            <a:r>
              <a:rPr lang="en-US" altLang="ko-KR" sz="4800" dirty="0"/>
              <a:t> </a:t>
            </a:r>
            <a:r>
              <a:rPr lang="en-US" altLang="ko-KR" sz="4800" dirty="0" err="1"/>
              <a:t>các</a:t>
            </a:r>
            <a:r>
              <a:rPr lang="en-US" altLang="ko-KR" sz="4800" dirty="0"/>
              <a:t> </a:t>
            </a:r>
            <a:r>
              <a:rPr lang="en-US" altLang="ko-KR" sz="4800" dirty="0" err="1"/>
              <a:t>bạn</a:t>
            </a:r>
            <a:r>
              <a:rPr lang="en-US" altLang="ko-KR" sz="4800" dirty="0"/>
              <a:t> </a:t>
            </a:r>
            <a:r>
              <a:rPr lang="en-US" altLang="ko-KR" sz="4800" dirty="0" err="1"/>
              <a:t>đã</a:t>
            </a:r>
            <a:r>
              <a:rPr lang="en-US" altLang="ko-KR" sz="4800" dirty="0"/>
              <a:t> </a:t>
            </a:r>
            <a:r>
              <a:rPr lang="en-US" altLang="ko-KR" sz="4800" dirty="0" err="1"/>
              <a:t>chú</a:t>
            </a:r>
            <a:r>
              <a:rPr lang="en-US" altLang="ko-KR" sz="4800" dirty="0"/>
              <a:t> ý </a:t>
            </a:r>
            <a:r>
              <a:rPr lang="en-US" altLang="ko-KR" sz="4800" dirty="0" err="1"/>
              <a:t>lắng</a:t>
            </a:r>
            <a:r>
              <a:rPr lang="en-US" altLang="ko-KR" sz="4800" dirty="0"/>
              <a:t> </a:t>
            </a:r>
            <a:r>
              <a:rPr lang="en-US" altLang="ko-KR" sz="4800" dirty="0" err="1"/>
              <a:t>nghe</a:t>
            </a:r>
            <a:endParaRPr lang="ko-KR" altLang="en-US" sz="4800" dirty="0"/>
          </a:p>
        </p:txBody>
      </p:sp>
      <p:pic>
        <p:nvPicPr>
          <p:cNvPr id="9" name="Picture 8" descr="Icon&#10;&#10;Description automatically generated">
            <a:extLst>
              <a:ext uri="{FF2B5EF4-FFF2-40B4-BE49-F238E27FC236}">
                <a16:creationId xmlns:a16="http://schemas.microsoft.com/office/drawing/2014/main" id="{F82A8A63-4879-44F1-A276-CEC6ABFF4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875" y="2845694"/>
            <a:ext cx="3524250" cy="2857500"/>
          </a:xfrm>
          <a:prstGeom prst="rect">
            <a:avLst/>
          </a:prstGeom>
        </p:spPr>
      </p:pic>
    </p:spTree>
    <p:extLst>
      <p:ext uri="{BB962C8B-B14F-4D97-AF65-F5344CB8AC3E}">
        <p14:creationId xmlns:p14="http://schemas.microsoft.com/office/powerpoint/2010/main" val="3272179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6B597B-DE21-460D-BA91-7B0C80EBE457}"/>
              </a:ext>
            </a:extLst>
          </p:cNvPr>
          <p:cNvSpPr txBox="1"/>
          <p:nvPr/>
        </p:nvSpPr>
        <p:spPr>
          <a:xfrm>
            <a:off x="7039303" y="744934"/>
            <a:ext cx="149496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NHÂN VIÊN</a:t>
            </a:r>
          </a:p>
        </p:txBody>
      </p:sp>
      <p:cxnSp>
        <p:nvCxnSpPr>
          <p:cNvPr id="6" name="Straight Connector 5">
            <a:extLst>
              <a:ext uri="{FF2B5EF4-FFF2-40B4-BE49-F238E27FC236}">
                <a16:creationId xmlns:a16="http://schemas.microsoft.com/office/drawing/2014/main" id="{F55DE2E1-8668-48BA-AB6B-7A597BCDFE69}"/>
              </a:ext>
            </a:extLst>
          </p:cNvPr>
          <p:cNvCxnSpPr>
            <a:cxnSpLocks/>
            <a:stCxn id="4" idx="0"/>
            <a:endCxn id="8" idx="6"/>
          </p:cNvCxnSpPr>
          <p:nvPr/>
        </p:nvCxnSpPr>
        <p:spPr>
          <a:xfrm flipH="1" flipV="1">
            <a:off x="5557415" y="414531"/>
            <a:ext cx="2229369" cy="330403"/>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8" name="Oval 7">
            <a:extLst>
              <a:ext uri="{FF2B5EF4-FFF2-40B4-BE49-F238E27FC236}">
                <a16:creationId xmlns:a16="http://schemas.microsoft.com/office/drawing/2014/main" id="{DAD9BA88-AA63-4ABB-9CBA-16372EA42EB8}"/>
              </a:ext>
            </a:extLst>
          </p:cNvPr>
          <p:cNvSpPr/>
          <p:nvPr/>
        </p:nvSpPr>
        <p:spPr>
          <a:xfrm>
            <a:off x="3766715" y="119256"/>
            <a:ext cx="1790700" cy="590550"/>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endParaRPr lang="en-US"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DF7A2301-EBEE-43F7-A262-94C987B8167E}"/>
              </a:ext>
            </a:extLst>
          </p:cNvPr>
          <p:cNvCxnSpPr>
            <a:cxnSpLocks/>
            <a:stCxn id="84" idx="2"/>
            <a:endCxn id="4" idx="3"/>
          </p:cNvCxnSpPr>
          <p:nvPr/>
        </p:nvCxnSpPr>
        <p:spPr>
          <a:xfrm flipH="1">
            <a:off x="8534264" y="400050"/>
            <a:ext cx="1297717" cy="529550"/>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4" name="Oval 13">
            <a:extLst>
              <a:ext uri="{FF2B5EF4-FFF2-40B4-BE49-F238E27FC236}">
                <a16:creationId xmlns:a16="http://schemas.microsoft.com/office/drawing/2014/main" id="{B0BB6C3E-70F1-4F30-B8AB-A7AECCE3DEB8}"/>
              </a:ext>
            </a:extLst>
          </p:cNvPr>
          <p:cNvSpPr/>
          <p:nvPr/>
        </p:nvSpPr>
        <p:spPr>
          <a:xfrm>
            <a:off x="855568" y="1630604"/>
            <a:ext cx="2165435" cy="590550"/>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p>
        </p:txBody>
      </p:sp>
      <p:cxnSp>
        <p:nvCxnSpPr>
          <p:cNvPr id="17" name="Straight Connector 16">
            <a:extLst>
              <a:ext uri="{FF2B5EF4-FFF2-40B4-BE49-F238E27FC236}">
                <a16:creationId xmlns:a16="http://schemas.microsoft.com/office/drawing/2014/main" id="{70B598F5-0709-4EF1-AFB8-9FC6D2087DED}"/>
              </a:ext>
            </a:extLst>
          </p:cNvPr>
          <p:cNvCxnSpPr>
            <a:cxnSpLocks/>
            <a:stCxn id="4" idx="2"/>
          </p:cNvCxnSpPr>
          <p:nvPr/>
        </p:nvCxnSpPr>
        <p:spPr>
          <a:xfrm flipH="1">
            <a:off x="2412830" y="1114266"/>
            <a:ext cx="5373954" cy="2053570"/>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9" name="Oval 18">
            <a:extLst>
              <a:ext uri="{FF2B5EF4-FFF2-40B4-BE49-F238E27FC236}">
                <a16:creationId xmlns:a16="http://schemas.microsoft.com/office/drawing/2014/main" id="{4A86B4DB-DD31-4734-A338-568155F7A0E8}"/>
              </a:ext>
            </a:extLst>
          </p:cNvPr>
          <p:cNvSpPr/>
          <p:nvPr/>
        </p:nvSpPr>
        <p:spPr>
          <a:xfrm>
            <a:off x="1517478" y="3160156"/>
            <a:ext cx="1936835" cy="910707"/>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5AB3B72A-9EB5-44EB-9CC1-B8F9B7D2B83B}"/>
              </a:ext>
            </a:extLst>
          </p:cNvPr>
          <p:cNvCxnSpPr>
            <a:cxnSpLocks/>
            <a:endCxn id="19" idx="2"/>
          </p:cNvCxnSpPr>
          <p:nvPr/>
        </p:nvCxnSpPr>
        <p:spPr>
          <a:xfrm flipV="1">
            <a:off x="898481" y="3615510"/>
            <a:ext cx="618997" cy="676276"/>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cxnSp>
        <p:nvCxnSpPr>
          <p:cNvPr id="25" name="Straight Connector 24">
            <a:extLst>
              <a:ext uri="{FF2B5EF4-FFF2-40B4-BE49-F238E27FC236}">
                <a16:creationId xmlns:a16="http://schemas.microsoft.com/office/drawing/2014/main" id="{AD305DAD-7A43-4EA2-8072-F82EB385E7C5}"/>
              </a:ext>
            </a:extLst>
          </p:cNvPr>
          <p:cNvCxnSpPr>
            <a:cxnSpLocks/>
            <a:endCxn id="19" idx="3"/>
          </p:cNvCxnSpPr>
          <p:nvPr/>
        </p:nvCxnSpPr>
        <p:spPr>
          <a:xfrm flipH="1" flipV="1">
            <a:off x="1801121" y="3937493"/>
            <a:ext cx="335354" cy="716244"/>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4D618F42-0514-4F93-97C4-F90D997A9EEE}"/>
              </a:ext>
            </a:extLst>
          </p:cNvPr>
          <p:cNvCxnSpPr>
            <a:cxnSpLocks/>
            <a:endCxn id="19" idx="4"/>
          </p:cNvCxnSpPr>
          <p:nvPr/>
        </p:nvCxnSpPr>
        <p:spPr>
          <a:xfrm flipH="1" flipV="1">
            <a:off x="2485896" y="4070863"/>
            <a:ext cx="968418" cy="499286"/>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sp>
        <p:nvSpPr>
          <p:cNvPr id="32" name="Oval 31">
            <a:extLst>
              <a:ext uri="{FF2B5EF4-FFF2-40B4-BE49-F238E27FC236}">
                <a16:creationId xmlns:a16="http://schemas.microsoft.com/office/drawing/2014/main" id="{0FF67949-62C3-4926-BEF1-891F2889F56C}"/>
              </a:ext>
            </a:extLst>
          </p:cNvPr>
          <p:cNvSpPr/>
          <p:nvPr/>
        </p:nvSpPr>
        <p:spPr>
          <a:xfrm>
            <a:off x="253913" y="4257374"/>
            <a:ext cx="1263565" cy="910706"/>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sp>
        <p:nvSpPr>
          <p:cNvPr id="34" name="Oval 33">
            <a:extLst>
              <a:ext uri="{FF2B5EF4-FFF2-40B4-BE49-F238E27FC236}">
                <a16:creationId xmlns:a16="http://schemas.microsoft.com/office/drawing/2014/main" id="{90131DCB-69AD-46C5-A49D-938AF6DEB8D1}"/>
              </a:ext>
            </a:extLst>
          </p:cNvPr>
          <p:cNvSpPr/>
          <p:nvPr/>
        </p:nvSpPr>
        <p:spPr>
          <a:xfrm>
            <a:off x="1504692" y="4653735"/>
            <a:ext cx="1263565" cy="1545187"/>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BEC72FE4-5C05-4505-9F79-B4142944BAD0}"/>
              </a:ext>
            </a:extLst>
          </p:cNvPr>
          <p:cNvSpPr/>
          <p:nvPr/>
        </p:nvSpPr>
        <p:spPr>
          <a:xfrm>
            <a:off x="2825664" y="4533203"/>
            <a:ext cx="1263565" cy="140681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C955590B-1E26-4CD7-ABA2-EF37F1F49125}"/>
              </a:ext>
            </a:extLst>
          </p:cNvPr>
          <p:cNvCxnSpPr>
            <a:cxnSpLocks/>
            <a:stCxn id="4" idx="2"/>
            <a:endCxn id="42" idx="0"/>
          </p:cNvCxnSpPr>
          <p:nvPr/>
        </p:nvCxnSpPr>
        <p:spPr>
          <a:xfrm flipH="1">
            <a:off x="5995259" y="1114266"/>
            <a:ext cx="1791525" cy="2120545"/>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42" name="Oval 41">
            <a:extLst>
              <a:ext uri="{FF2B5EF4-FFF2-40B4-BE49-F238E27FC236}">
                <a16:creationId xmlns:a16="http://schemas.microsoft.com/office/drawing/2014/main" id="{603DA35B-7676-4F37-8872-334E86562FA2}"/>
              </a:ext>
            </a:extLst>
          </p:cNvPr>
          <p:cNvSpPr/>
          <p:nvPr/>
        </p:nvSpPr>
        <p:spPr>
          <a:xfrm>
            <a:off x="5026841" y="3234811"/>
            <a:ext cx="1936835" cy="910707"/>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endParaRPr lang="en-US" dirty="0">
              <a:latin typeface="Times New Roman" panose="02020603050405020304" pitchFamily="18"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976F8A63-E132-4E58-BAEC-5ADCADB07828}"/>
              </a:ext>
            </a:extLst>
          </p:cNvPr>
          <p:cNvCxnSpPr>
            <a:cxnSpLocks/>
            <a:stCxn id="46" idx="0"/>
            <a:endCxn id="42" idx="2"/>
          </p:cNvCxnSpPr>
          <p:nvPr/>
        </p:nvCxnSpPr>
        <p:spPr>
          <a:xfrm flipV="1">
            <a:off x="4792769" y="3690165"/>
            <a:ext cx="234072" cy="841167"/>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cxnSp>
        <p:nvCxnSpPr>
          <p:cNvPr id="44" name="Straight Connector 43">
            <a:extLst>
              <a:ext uri="{FF2B5EF4-FFF2-40B4-BE49-F238E27FC236}">
                <a16:creationId xmlns:a16="http://schemas.microsoft.com/office/drawing/2014/main" id="{845B47F0-1A1E-4E59-B4F1-80DC82B5CF9E}"/>
              </a:ext>
            </a:extLst>
          </p:cNvPr>
          <p:cNvCxnSpPr>
            <a:cxnSpLocks/>
            <a:stCxn id="47" idx="0"/>
            <a:endCxn id="42" idx="4"/>
          </p:cNvCxnSpPr>
          <p:nvPr/>
        </p:nvCxnSpPr>
        <p:spPr>
          <a:xfrm flipH="1" flipV="1">
            <a:off x="5995259" y="4145518"/>
            <a:ext cx="48289" cy="782176"/>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8F7E0E50-A43A-466A-9C48-ED544F8D62D3}"/>
              </a:ext>
            </a:extLst>
          </p:cNvPr>
          <p:cNvCxnSpPr>
            <a:cxnSpLocks/>
            <a:stCxn id="48" idx="0"/>
            <a:endCxn id="42" idx="5"/>
          </p:cNvCxnSpPr>
          <p:nvPr/>
        </p:nvCxnSpPr>
        <p:spPr>
          <a:xfrm flipH="1" flipV="1">
            <a:off x="6680033" y="4012148"/>
            <a:ext cx="684487" cy="795014"/>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sp>
        <p:nvSpPr>
          <p:cNvPr id="46" name="Oval 45">
            <a:extLst>
              <a:ext uri="{FF2B5EF4-FFF2-40B4-BE49-F238E27FC236}">
                <a16:creationId xmlns:a16="http://schemas.microsoft.com/office/drawing/2014/main" id="{285693AB-B508-4D8C-B5EB-5C33C33DC786}"/>
              </a:ext>
            </a:extLst>
          </p:cNvPr>
          <p:cNvSpPr/>
          <p:nvPr/>
        </p:nvSpPr>
        <p:spPr>
          <a:xfrm>
            <a:off x="4160986" y="4531332"/>
            <a:ext cx="1263565" cy="1240399"/>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endParaRPr lang="en-US" dirty="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5DC75216-18D7-4241-9F67-FD0C4E5C4DE8}"/>
              </a:ext>
            </a:extLst>
          </p:cNvPr>
          <p:cNvSpPr/>
          <p:nvPr/>
        </p:nvSpPr>
        <p:spPr>
          <a:xfrm>
            <a:off x="5411765" y="4927694"/>
            <a:ext cx="1263565" cy="1754745"/>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endParaRPr lang="en-US" dirty="0">
              <a:latin typeface="Times New Roman" panose="02020603050405020304" pitchFamily="18" charset="0"/>
              <a:cs typeface="Times New Roman" panose="02020603050405020304" pitchFamily="18" charset="0"/>
            </a:endParaRPr>
          </a:p>
        </p:txBody>
      </p:sp>
      <p:sp>
        <p:nvSpPr>
          <p:cNvPr id="48" name="Oval 47">
            <a:extLst>
              <a:ext uri="{FF2B5EF4-FFF2-40B4-BE49-F238E27FC236}">
                <a16:creationId xmlns:a16="http://schemas.microsoft.com/office/drawing/2014/main" id="{130AA8D3-5ED6-4DED-BAB6-951347EF57AE}"/>
              </a:ext>
            </a:extLst>
          </p:cNvPr>
          <p:cNvSpPr/>
          <p:nvPr/>
        </p:nvSpPr>
        <p:spPr>
          <a:xfrm>
            <a:off x="6732737" y="4807162"/>
            <a:ext cx="1263565" cy="140681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endParaRPr lang="en-US" dirty="0">
              <a:latin typeface="Times New Roman" panose="02020603050405020304" pitchFamily="18" charset="0"/>
              <a:cs typeface="Times New Roman" panose="02020603050405020304" pitchFamily="18" charset="0"/>
            </a:endParaRPr>
          </a:p>
        </p:txBody>
      </p:sp>
      <p:cxnSp>
        <p:nvCxnSpPr>
          <p:cNvPr id="51" name="Straight Connector 50">
            <a:extLst>
              <a:ext uri="{FF2B5EF4-FFF2-40B4-BE49-F238E27FC236}">
                <a16:creationId xmlns:a16="http://schemas.microsoft.com/office/drawing/2014/main" id="{CE7E4D43-5961-4B1E-8129-972BA1D92CE8}"/>
              </a:ext>
            </a:extLst>
          </p:cNvPr>
          <p:cNvCxnSpPr>
            <a:cxnSpLocks/>
            <a:stCxn id="4" idx="3"/>
            <a:endCxn id="52" idx="0"/>
          </p:cNvCxnSpPr>
          <p:nvPr/>
        </p:nvCxnSpPr>
        <p:spPr>
          <a:xfrm flipH="1">
            <a:off x="7640023" y="929600"/>
            <a:ext cx="894241" cy="182526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52" name="Oval 51">
            <a:extLst>
              <a:ext uri="{FF2B5EF4-FFF2-40B4-BE49-F238E27FC236}">
                <a16:creationId xmlns:a16="http://schemas.microsoft.com/office/drawing/2014/main" id="{2D457747-8178-4402-90A2-0E06CB0875D8}"/>
              </a:ext>
            </a:extLst>
          </p:cNvPr>
          <p:cNvSpPr/>
          <p:nvPr/>
        </p:nvSpPr>
        <p:spPr>
          <a:xfrm>
            <a:off x="6671605" y="2754864"/>
            <a:ext cx="1936835" cy="710740"/>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endParaRPr lang="en-US" dirty="0">
              <a:latin typeface="Times New Roman" panose="02020603050405020304" pitchFamily="18" charset="0"/>
              <a:cs typeface="Times New Roman" panose="02020603050405020304" pitchFamily="18" charset="0"/>
            </a:endParaRPr>
          </a:p>
        </p:txBody>
      </p:sp>
      <p:cxnSp>
        <p:nvCxnSpPr>
          <p:cNvPr id="66" name="Straight Connector 65">
            <a:extLst>
              <a:ext uri="{FF2B5EF4-FFF2-40B4-BE49-F238E27FC236}">
                <a16:creationId xmlns:a16="http://schemas.microsoft.com/office/drawing/2014/main" id="{05AC9431-F2C0-4B50-9297-242A28B8F305}"/>
              </a:ext>
            </a:extLst>
          </p:cNvPr>
          <p:cNvCxnSpPr>
            <a:cxnSpLocks/>
            <a:stCxn id="4" idx="3"/>
            <a:endCxn id="67" idx="0"/>
          </p:cNvCxnSpPr>
          <p:nvPr/>
        </p:nvCxnSpPr>
        <p:spPr>
          <a:xfrm>
            <a:off x="8534264" y="929600"/>
            <a:ext cx="238747" cy="3035536"/>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67" name="Oval 66">
            <a:extLst>
              <a:ext uri="{FF2B5EF4-FFF2-40B4-BE49-F238E27FC236}">
                <a16:creationId xmlns:a16="http://schemas.microsoft.com/office/drawing/2014/main" id="{403A2805-D4DC-45A2-94CD-8A554154EE70}"/>
              </a:ext>
            </a:extLst>
          </p:cNvPr>
          <p:cNvSpPr/>
          <p:nvPr/>
        </p:nvSpPr>
        <p:spPr>
          <a:xfrm>
            <a:off x="7804593" y="3965136"/>
            <a:ext cx="1936835" cy="710740"/>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endParaRPr lang="en-US" dirty="0">
              <a:latin typeface="Times New Roman" panose="02020603050405020304" pitchFamily="18" charset="0"/>
              <a:cs typeface="Times New Roman" panose="02020603050405020304" pitchFamily="18" charset="0"/>
            </a:endParaRPr>
          </a:p>
        </p:txBody>
      </p:sp>
      <p:cxnSp>
        <p:nvCxnSpPr>
          <p:cNvPr id="72" name="Straight Connector 71">
            <a:extLst>
              <a:ext uri="{FF2B5EF4-FFF2-40B4-BE49-F238E27FC236}">
                <a16:creationId xmlns:a16="http://schemas.microsoft.com/office/drawing/2014/main" id="{EEB4FB41-0B7F-4C77-BC10-EF895E6E3CD8}"/>
              </a:ext>
            </a:extLst>
          </p:cNvPr>
          <p:cNvCxnSpPr>
            <a:cxnSpLocks/>
            <a:stCxn id="4" idx="3"/>
            <a:endCxn id="73" idx="0"/>
          </p:cNvCxnSpPr>
          <p:nvPr/>
        </p:nvCxnSpPr>
        <p:spPr>
          <a:xfrm>
            <a:off x="8534264" y="929600"/>
            <a:ext cx="1499002" cy="3894635"/>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73" name="Oval 72">
            <a:extLst>
              <a:ext uri="{FF2B5EF4-FFF2-40B4-BE49-F238E27FC236}">
                <a16:creationId xmlns:a16="http://schemas.microsoft.com/office/drawing/2014/main" id="{E4CD451E-CCA7-4362-9D67-64351F57EF96}"/>
              </a:ext>
            </a:extLst>
          </p:cNvPr>
          <p:cNvSpPr/>
          <p:nvPr/>
        </p:nvSpPr>
        <p:spPr>
          <a:xfrm>
            <a:off x="8773012" y="4824235"/>
            <a:ext cx="2520508" cy="710740"/>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p:txBody>
      </p:sp>
      <p:cxnSp>
        <p:nvCxnSpPr>
          <p:cNvPr id="80" name="Straight Connector 79">
            <a:extLst>
              <a:ext uri="{FF2B5EF4-FFF2-40B4-BE49-F238E27FC236}">
                <a16:creationId xmlns:a16="http://schemas.microsoft.com/office/drawing/2014/main" id="{444E7A79-9710-46A2-B432-3F6F8C9A22F1}"/>
              </a:ext>
            </a:extLst>
          </p:cNvPr>
          <p:cNvCxnSpPr>
            <a:cxnSpLocks/>
            <a:stCxn id="14" idx="7"/>
            <a:endCxn id="4" idx="1"/>
          </p:cNvCxnSpPr>
          <p:nvPr/>
        </p:nvCxnSpPr>
        <p:spPr>
          <a:xfrm flipV="1">
            <a:off x="2703882" y="929600"/>
            <a:ext cx="4335421" cy="787488"/>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84" name="Oval 83">
            <a:extLst>
              <a:ext uri="{FF2B5EF4-FFF2-40B4-BE49-F238E27FC236}">
                <a16:creationId xmlns:a16="http://schemas.microsoft.com/office/drawing/2014/main" id="{1D2F5307-E3AE-40EC-A9B2-AEE534484210}"/>
              </a:ext>
            </a:extLst>
          </p:cNvPr>
          <p:cNvSpPr/>
          <p:nvPr/>
        </p:nvSpPr>
        <p:spPr>
          <a:xfrm>
            <a:off x="9831981" y="44680"/>
            <a:ext cx="1936835" cy="710740"/>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cxnSp>
        <p:nvCxnSpPr>
          <p:cNvPr id="101" name="Straight Connector 100">
            <a:extLst>
              <a:ext uri="{FF2B5EF4-FFF2-40B4-BE49-F238E27FC236}">
                <a16:creationId xmlns:a16="http://schemas.microsoft.com/office/drawing/2014/main" id="{D4B67F5E-D78E-4F0D-B15C-CDBCDD95F1E4}"/>
              </a:ext>
            </a:extLst>
          </p:cNvPr>
          <p:cNvCxnSpPr>
            <a:cxnSpLocks/>
            <a:endCxn id="84" idx="3"/>
          </p:cNvCxnSpPr>
          <p:nvPr/>
        </p:nvCxnSpPr>
        <p:spPr>
          <a:xfrm flipV="1">
            <a:off x="9925156" y="651335"/>
            <a:ext cx="190468" cy="677404"/>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cxnSp>
        <p:nvCxnSpPr>
          <p:cNvPr id="103" name="Straight Connector 102">
            <a:extLst>
              <a:ext uri="{FF2B5EF4-FFF2-40B4-BE49-F238E27FC236}">
                <a16:creationId xmlns:a16="http://schemas.microsoft.com/office/drawing/2014/main" id="{5915B939-B323-49A9-95EF-604FB223A464}"/>
              </a:ext>
            </a:extLst>
          </p:cNvPr>
          <p:cNvCxnSpPr>
            <a:cxnSpLocks/>
            <a:stCxn id="110" idx="0"/>
            <a:endCxn id="84" idx="4"/>
          </p:cNvCxnSpPr>
          <p:nvPr/>
        </p:nvCxnSpPr>
        <p:spPr>
          <a:xfrm flipV="1">
            <a:off x="10625789" y="755420"/>
            <a:ext cx="174610" cy="1355351"/>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sp>
        <p:nvSpPr>
          <p:cNvPr id="107" name="Oval 106">
            <a:extLst>
              <a:ext uri="{FF2B5EF4-FFF2-40B4-BE49-F238E27FC236}">
                <a16:creationId xmlns:a16="http://schemas.microsoft.com/office/drawing/2014/main" id="{3ED15FB9-F702-4B81-9F35-51995C316C51}"/>
              </a:ext>
            </a:extLst>
          </p:cNvPr>
          <p:cNvSpPr/>
          <p:nvPr/>
        </p:nvSpPr>
        <p:spPr>
          <a:xfrm>
            <a:off x="9373812" y="1310587"/>
            <a:ext cx="1181581" cy="993848"/>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Hủy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endParaRPr lang="en-US" dirty="0">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72689815-25D1-431C-9CF6-1C90AF13C393}"/>
              </a:ext>
            </a:extLst>
          </p:cNvPr>
          <p:cNvSpPr/>
          <p:nvPr/>
        </p:nvSpPr>
        <p:spPr>
          <a:xfrm>
            <a:off x="10068524" y="2110771"/>
            <a:ext cx="1114530" cy="132242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endParaRPr lang="en-US" dirty="0">
              <a:latin typeface="Times New Roman" panose="02020603050405020304" pitchFamily="18" charset="0"/>
              <a:cs typeface="Times New Roman" panose="02020603050405020304" pitchFamily="18" charset="0"/>
            </a:endParaRPr>
          </a:p>
        </p:txBody>
      </p:sp>
      <p:cxnSp>
        <p:nvCxnSpPr>
          <p:cNvPr id="114" name="Straight Connector 113">
            <a:extLst>
              <a:ext uri="{FF2B5EF4-FFF2-40B4-BE49-F238E27FC236}">
                <a16:creationId xmlns:a16="http://schemas.microsoft.com/office/drawing/2014/main" id="{52D3A0BC-9FAE-40E0-A9D3-1EC0056B05D1}"/>
              </a:ext>
            </a:extLst>
          </p:cNvPr>
          <p:cNvCxnSpPr>
            <a:cxnSpLocks/>
            <a:endCxn id="84" idx="5"/>
          </p:cNvCxnSpPr>
          <p:nvPr/>
        </p:nvCxnSpPr>
        <p:spPr>
          <a:xfrm flipV="1">
            <a:off x="11485173" y="651335"/>
            <a:ext cx="0" cy="2964175"/>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sp>
        <p:nvSpPr>
          <p:cNvPr id="119" name="Oval 118">
            <a:extLst>
              <a:ext uri="{FF2B5EF4-FFF2-40B4-BE49-F238E27FC236}">
                <a16:creationId xmlns:a16="http://schemas.microsoft.com/office/drawing/2014/main" id="{3BF8D1E3-83B8-41BA-95C0-3028BF274E16}"/>
              </a:ext>
            </a:extLst>
          </p:cNvPr>
          <p:cNvSpPr/>
          <p:nvPr/>
        </p:nvSpPr>
        <p:spPr>
          <a:xfrm>
            <a:off x="10881411" y="3615509"/>
            <a:ext cx="1114530" cy="132242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p>
        </p:txBody>
      </p:sp>
      <p:cxnSp>
        <p:nvCxnSpPr>
          <p:cNvPr id="130" name="Straight Connector 129">
            <a:extLst>
              <a:ext uri="{FF2B5EF4-FFF2-40B4-BE49-F238E27FC236}">
                <a16:creationId xmlns:a16="http://schemas.microsoft.com/office/drawing/2014/main" id="{C4DEC0CB-546F-4B80-A572-2ED35233F018}"/>
              </a:ext>
            </a:extLst>
          </p:cNvPr>
          <p:cNvCxnSpPr>
            <a:cxnSpLocks/>
            <a:stCxn id="4" idx="0"/>
            <a:endCxn id="131" idx="5"/>
          </p:cNvCxnSpPr>
          <p:nvPr/>
        </p:nvCxnSpPr>
        <p:spPr>
          <a:xfrm flipH="1">
            <a:off x="1944643" y="744934"/>
            <a:ext cx="5842141" cy="23766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31" name="Oval 130">
            <a:extLst>
              <a:ext uri="{FF2B5EF4-FFF2-40B4-BE49-F238E27FC236}">
                <a16:creationId xmlns:a16="http://schemas.microsoft.com/office/drawing/2014/main" id="{D0DE3042-380B-41C9-921B-9EB6199A283B}"/>
              </a:ext>
            </a:extLst>
          </p:cNvPr>
          <p:cNvSpPr/>
          <p:nvPr/>
        </p:nvSpPr>
        <p:spPr>
          <a:xfrm>
            <a:off x="416185" y="478532"/>
            <a:ext cx="1790700" cy="590550"/>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endParaRPr lang="en-US" dirty="0">
              <a:latin typeface="Times New Roman" panose="02020603050405020304" pitchFamily="18" charset="0"/>
              <a:cs typeface="Times New Roman" panose="02020603050405020304" pitchFamily="18" charset="0"/>
            </a:endParaRPr>
          </a:p>
        </p:txBody>
      </p:sp>
      <p:cxnSp>
        <p:nvCxnSpPr>
          <p:cNvPr id="135" name="Straight Arrow Connector 134">
            <a:extLst>
              <a:ext uri="{FF2B5EF4-FFF2-40B4-BE49-F238E27FC236}">
                <a16:creationId xmlns:a16="http://schemas.microsoft.com/office/drawing/2014/main" id="{8B18A04B-956B-4243-8808-938324B58277}"/>
              </a:ext>
            </a:extLst>
          </p:cNvPr>
          <p:cNvCxnSpPr>
            <a:stCxn id="131" idx="6"/>
            <a:endCxn id="8" idx="2"/>
          </p:cNvCxnSpPr>
          <p:nvPr/>
        </p:nvCxnSpPr>
        <p:spPr>
          <a:xfrm flipV="1">
            <a:off x="2206885" y="414531"/>
            <a:ext cx="1559830" cy="359276"/>
          </a:xfrm>
          <a:prstGeom prst="straightConnector1">
            <a:avLst/>
          </a:prstGeom>
          <a:ln w="38100">
            <a:prstDash val="dash"/>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2623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44EED3-8FF5-43BD-A2B7-E98796961048}"/>
              </a:ext>
            </a:extLst>
          </p:cNvPr>
          <p:cNvSpPr txBox="1"/>
          <p:nvPr/>
        </p:nvSpPr>
        <p:spPr>
          <a:xfrm>
            <a:off x="6704462" y="1102895"/>
            <a:ext cx="124264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QUẢN LÝ</a:t>
            </a:r>
          </a:p>
        </p:txBody>
      </p:sp>
      <p:cxnSp>
        <p:nvCxnSpPr>
          <p:cNvPr id="5" name="Straight Connector 4">
            <a:extLst>
              <a:ext uri="{FF2B5EF4-FFF2-40B4-BE49-F238E27FC236}">
                <a16:creationId xmlns:a16="http://schemas.microsoft.com/office/drawing/2014/main" id="{A895C061-6695-4D50-96C3-BA1AC1C7019E}"/>
              </a:ext>
            </a:extLst>
          </p:cNvPr>
          <p:cNvCxnSpPr>
            <a:cxnSpLocks/>
            <a:stCxn id="4" idx="0"/>
            <a:endCxn id="6" idx="5"/>
          </p:cNvCxnSpPr>
          <p:nvPr/>
        </p:nvCxnSpPr>
        <p:spPr>
          <a:xfrm flipH="1" flipV="1">
            <a:off x="1944643" y="982598"/>
            <a:ext cx="5381143" cy="120297"/>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6" name="Oval 5">
            <a:extLst>
              <a:ext uri="{FF2B5EF4-FFF2-40B4-BE49-F238E27FC236}">
                <a16:creationId xmlns:a16="http://schemas.microsoft.com/office/drawing/2014/main" id="{E57E0407-C6B1-4540-8FB3-3BA04AF0ACDB}"/>
              </a:ext>
            </a:extLst>
          </p:cNvPr>
          <p:cNvSpPr/>
          <p:nvPr/>
        </p:nvSpPr>
        <p:spPr>
          <a:xfrm>
            <a:off x="416185" y="478532"/>
            <a:ext cx="1790700" cy="590550"/>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endParaRPr lang="en-US"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FBEF100B-235B-4B2B-AF05-E50B6857FBC4}"/>
              </a:ext>
            </a:extLst>
          </p:cNvPr>
          <p:cNvCxnSpPr>
            <a:cxnSpLocks/>
            <a:stCxn id="4" idx="0"/>
            <a:endCxn id="8" idx="6"/>
          </p:cNvCxnSpPr>
          <p:nvPr/>
        </p:nvCxnSpPr>
        <p:spPr>
          <a:xfrm flipH="1" flipV="1">
            <a:off x="5520739" y="466123"/>
            <a:ext cx="1805047" cy="636772"/>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8" name="Oval 7">
            <a:extLst>
              <a:ext uri="{FF2B5EF4-FFF2-40B4-BE49-F238E27FC236}">
                <a16:creationId xmlns:a16="http://schemas.microsoft.com/office/drawing/2014/main" id="{F5975E96-F5B2-4FB1-AC93-21B464E1FCCF}"/>
              </a:ext>
            </a:extLst>
          </p:cNvPr>
          <p:cNvSpPr/>
          <p:nvPr/>
        </p:nvSpPr>
        <p:spPr>
          <a:xfrm>
            <a:off x="3730039" y="170848"/>
            <a:ext cx="1790700" cy="590550"/>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endParaRPr lang="en-US"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4AFA63A2-14EB-47F1-A218-EEEA8D681358}"/>
              </a:ext>
            </a:extLst>
          </p:cNvPr>
          <p:cNvCxnSpPr>
            <a:cxnSpLocks/>
            <a:stCxn id="6" idx="6"/>
            <a:endCxn id="8" idx="2"/>
          </p:cNvCxnSpPr>
          <p:nvPr/>
        </p:nvCxnSpPr>
        <p:spPr>
          <a:xfrm flipV="1">
            <a:off x="2206885" y="466123"/>
            <a:ext cx="1523154" cy="307684"/>
          </a:xfrm>
          <a:prstGeom prst="straightConnector1">
            <a:avLst/>
          </a:prstGeom>
          <a:ln w="38100">
            <a:prstDash val="dash"/>
            <a:tailEnd type="triangle"/>
          </a:ln>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40B8AE9C-B204-42B7-9B88-CE90519A2215}"/>
              </a:ext>
            </a:extLst>
          </p:cNvPr>
          <p:cNvCxnSpPr>
            <a:cxnSpLocks/>
            <a:stCxn id="53" idx="0"/>
            <a:endCxn id="4" idx="3"/>
          </p:cNvCxnSpPr>
          <p:nvPr/>
        </p:nvCxnSpPr>
        <p:spPr>
          <a:xfrm flipH="1" flipV="1">
            <a:off x="7947110" y="1287561"/>
            <a:ext cx="819999" cy="1400643"/>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CE908E2C-D5B0-4F70-BA17-8C424C98EAE0}"/>
              </a:ext>
            </a:extLst>
          </p:cNvPr>
          <p:cNvSpPr/>
          <p:nvPr/>
        </p:nvSpPr>
        <p:spPr>
          <a:xfrm>
            <a:off x="1435113" y="1734247"/>
            <a:ext cx="2165435" cy="590550"/>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p>
        </p:txBody>
      </p:sp>
      <p:cxnSp>
        <p:nvCxnSpPr>
          <p:cNvPr id="15" name="Straight Connector 14">
            <a:extLst>
              <a:ext uri="{FF2B5EF4-FFF2-40B4-BE49-F238E27FC236}">
                <a16:creationId xmlns:a16="http://schemas.microsoft.com/office/drawing/2014/main" id="{6F53C9BB-D1F6-4D04-866A-896EFF7F4D7A}"/>
              </a:ext>
            </a:extLst>
          </p:cNvPr>
          <p:cNvCxnSpPr>
            <a:cxnSpLocks/>
            <a:stCxn id="4" idx="1"/>
            <a:endCxn id="11" idx="6"/>
          </p:cNvCxnSpPr>
          <p:nvPr/>
        </p:nvCxnSpPr>
        <p:spPr>
          <a:xfrm flipH="1">
            <a:off x="3600548" y="1287561"/>
            <a:ext cx="3103914" cy="741961"/>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8" name="Oval 17">
            <a:extLst>
              <a:ext uri="{FF2B5EF4-FFF2-40B4-BE49-F238E27FC236}">
                <a16:creationId xmlns:a16="http://schemas.microsoft.com/office/drawing/2014/main" id="{510D370E-4A1C-4014-851B-2AC20D54542C}"/>
              </a:ext>
            </a:extLst>
          </p:cNvPr>
          <p:cNvSpPr/>
          <p:nvPr/>
        </p:nvSpPr>
        <p:spPr>
          <a:xfrm>
            <a:off x="9667994" y="695325"/>
            <a:ext cx="2165435" cy="128359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NHÂN VIÊN</a:t>
            </a:r>
          </a:p>
        </p:txBody>
      </p:sp>
      <p:cxnSp>
        <p:nvCxnSpPr>
          <p:cNvPr id="19" name="Straight Connector 18">
            <a:extLst>
              <a:ext uri="{FF2B5EF4-FFF2-40B4-BE49-F238E27FC236}">
                <a16:creationId xmlns:a16="http://schemas.microsoft.com/office/drawing/2014/main" id="{5371E221-B839-459E-8613-A98F5A542282}"/>
              </a:ext>
            </a:extLst>
          </p:cNvPr>
          <p:cNvCxnSpPr>
            <a:cxnSpLocks/>
            <a:stCxn id="18" idx="2"/>
            <a:endCxn id="4" idx="3"/>
          </p:cNvCxnSpPr>
          <p:nvPr/>
        </p:nvCxnSpPr>
        <p:spPr>
          <a:xfrm flipH="1" flipV="1">
            <a:off x="7947110" y="1287561"/>
            <a:ext cx="1720884" cy="49561"/>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20" name="Oval 19">
            <a:extLst>
              <a:ext uri="{FF2B5EF4-FFF2-40B4-BE49-F238E27FC236}">
                <a16:creationId xmlns:a16="http://schemas.microsoft.com/office/drawing/2014/main" id="{1D46B310-1E72-4123-BCF7-03A0A1BF6987}"/>
              </a:ext>
            </a:extLst>
          </p:cNvPr>
          <p:cNvSpPr/>
          <p:nvPr/>
        </p:nvSpPr>
        <p:spPr>
          <a:xfrm>
            <a:off x="1517478" y="3160156"/>
            <a:ext cx="1936835" cy="910707"/>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C14A636F-B3F9-4B56-B020-740BD480D88B}"/>
              </a:ext>
            </a:extLst>
          </p:cNvPr>
          <p:cNvCxnSpPr>
            <a:cxnSpLocks/>
            <a:endCxn id="20" idx="2"/>
          </p:cNvCxnSpPr>
          <p:nvPr/>
        </p:nvCxnSpPr>
        <p:spPr>
          <a:xfrm flipV="1">
            <a:off x="898481" y="3615510"/>
            <a:ext cx="618997" cy="676276"/>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DBE86B3C-C0D6-4091-9151-FBC5B143712F}"/>
              </a:ext>
            </a:extLst>
          </p:cNvPr>
          <p:cNvCxnSpPr>
            <a:cxnSpLocks/>
            <a:endCxn id="20" idx="3"/>
          </p:cNvCxnSpPr>
          <p:nvPr/>
        </p:nvCxnSpPr>
        <p:spPr>
          <a:xfrm flipH="1" flipV="1">
            <a:off x="1801121" y="3937493"/>
            <a:ext cx="335354" cy="716244"/>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C52B5191-B449-4A7F-A6E7-44B975EBD453}"/>
              </a:ext>
            </a:extLst>
          </p:cNvPr>
          <p:cNvCxnSpPr>
            <a:cxnSpLocks/>
            <a:endCxn id="20" idx="4"/>
          </p:cNvCxnSpPr>
          <p:nvPr/>
        </p:nvCxnSpPr>
        <p:spPr>
          <a:xfrm flipH="1" flipV="1">
            <a:off x="2485896" y="4070863"/>
            <a:ext cx="968418" cy="499286"/>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02C42EB2-D08D-4C57-A9C3-9297346BC019}"/>
              </a:ext>
            </a:extLst>
          </p:cNvPr>
          <p:cNvSpPr/>
          <p:nvPr/>
        </p:nvSpPr>
        <p:spPr>
          <a:xfrm>
            <a:off x="253913" y="4257374"/>
            <a:ext cx="1263565" cy="910706"/>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04EEF809-8AF6-4310-92C9-1677F6F13CA4}"/>
              </a:ext>
            </a:extLst>
          </p:cNvPr>
          <p:cNvSpPr/>
          <p:nvPr/>
        </p:nvSpPr>
        <p:spPr>
          <a:xfrm>
            <a:off x="1504692" y="4653735"/>
            <a:ext cx="1263565" cy="1545187"/>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AD4FCA5E-2038-4805-89B2-2A07F8AFEB2F}"/>
              </a:ext>
            </a:extLst>
          </p:cNvPr>
          <p:cNvSpPr/>
          <p:nvPr/>
        </p:nvSpPr>
        <p:spPr>
          <a:xfrm>
            <a:off x="2825664" y="4533203"/>
            <a:ext cx="1263565" cy="140681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435A1184-3CD0-46C7-BC69-5A6DE3C59A87}"/>
              </a:ext>
            </a:extLst>
          </p:cNvPr>
          <p:cNvCxnSpPr>
            <a:cxnSpLocks/>
            <a:stCxn id="4" idx="1"/>
            <a:endCxn id="20" idx="0"/>
          </p:cNvCxnSpPr>
          <p:nvPr/>
        </p:nvCxnSpPr>
        <p:spPr>
          <a:xfrm flipH="1">
            <a:off x="2485896" y="1287561"/>
            <a:ext cx="4218566" cy="1872595"/>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28" name="Oval 27">
            <a:extLst>
              <a:ext uri="{FF2B5EF4-FFF2-40B4-BE49-F238E27FC236}">
                <a16:creationId xmlns:a16="http://schemas.microsoft.com/office/drawing/2014/main" id="{1FC3342C-FA13-4998-85D0-80BDDB052B1D}"/>
              </a:ext>
            </a:extLst>
          </p:cNvPr>
          <p:cNvSpPr/>
          <p:nvPr/>
        </p:nvSpPr>
        <p:spPr>
          <a:xfrm>
            <a:off x="5424551" y="3434115"/>
            <a:ext cx="1936835" cy="910707"/>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endParaRPr lang="en-US" dirty="0">
              <a:latin typeface="Times New Roman" panose="02020603050405020304" pitchFamily="18"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BB495BEB-9A25-4774-AFE2-261255187BAB}"/>
              </a:ext>
            </a:extLst>
          </p:cNvPr>
          <p:cNvCxnSpPr>
            <a:cxnSpLocks/>
            <a:endCxn id="28" idx="2"/>
          </p:cNvCxnSpPr>
          <p:nvPr/>
        </p:nvCxnSpPr>
        <p:spPr>
          <a:xfrm flipV="1">
            <a:off x="4805554" y="3889469"/>
            <a:ext cx="618997" cy="676276"/>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1A970C21-B3EE-467C-BC58-38E901B2E122}"/>
              </a:ext>
            </a:extLst>
          </p:cNvPr>
          <p:cNvCxnSpPr>
            <a:cxnSpLocks/>
            <a:endCxn id="28" idx="3"/>
          </p:cNvCxnSpPr>
          <p:nvPr/>
        </p:nvCxnSpPr>
        <p:spPr>
          <a:xfrm flipH="1" flipV="1">
            <a:off x="5708194" y="4211452"/>
            <a:ext cx="335354" cy="716244"/>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BE2BADD1-7524-40E7-B4DE-C4607A012873}"/>
              </a:ext>
            </a:extLst>
          </p:cNvPr>
          <p:cNvCxnSpPr>
            <a:cxnSpLocks/>
            <a:endCxn id="28" idx="4"/>
          </p:cNvCxnSpPr>
          <p:nvPr/>
        </p:nvCxnSpPr>
        <p:spPr>
          <a:xfrm flipH="1" flipV="1">
            <a:off x="6392969" y="4344822"/>
            <a:ext cx="968418" cy="499286"/>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sp>
        <p:nvSpPr>
          <p:cNvPr id="32" name="Oval 31">
            <a:extLst>
              <a:ext uri="{FF2B5EF4-FFF2-40B4-BE49-F238E27FC236}">
                <a16:creationId xmlns:a16="http://schemas.microsoft.com/office/drawing/2014/main" id="{24A82C2D-F438-464E-9418-EBB3A1558D33}"/>
              </a:ext>
            </a:extLst>
          </p:cNvPr>
          <p:cNvSpPr/>
          <p:nvPr/>
        </p:nvSpPr>
        <p:spPr>
          <a:xfrm>
            <a:off x="4160986" y="4531332"/>
            <a:ext cx="1263565" cy="1240399"/>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endParaRPr lang="en-US" dirty="0">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DF27E027-7068-4B4D-B186-245B5AB84C73}"/>
              </a:ext>
            </a:extLst>
          </p:cNvPr>
          <p:cNvSpPr/>
          <p:nvPr/>
        </p:nvSpPr>
        <p:spPr>
          <a:xfrm>
            <a:off x="5411765" y="4927694"/>
            <a:ext cx="1263565" cy="1754745"/>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endParaRPr lang="en-US" dirty="0">
              <a:latin typeface="Times New Roman" panose="02020603050405020304" pitchFamily="18" charset="0"/>
              <a:cs typeface="Times New Roman" panose="02020603050405020304" pitchFamily="18" charset="0"/>
            </a:endParaRPr>
          </a:p>
        </p:txBody>
      </p:sp>
      <p:sp>
        <p:nvSpPr>
          <p:cNvPr id="34" name="Oval 33">
            <a:extLst>
              <a:ext uri="{FF2B5EF4-FFF2-40B4-BE49-F238E27FC236}">
                <a16:creationId xmlns:a16="http://schemas.microsoft.com/office/drawing/2014/main" id="{04F6D85C-7CB2-40C1-A149-F082996347E2}"/>
              </a:ext>
            </a:extLst>
          </p:cNvPr>
          <p:cNvSpPr/>
          <p:nvPr/>
        </p:nvSpPr>
        <p:spPr>
          <a:xfrm>
            <a:off x="6732737" y="4807162"/>
            <a:ext cx="1263565" cy="140681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endParaRPr lang="en-US" dirty="0">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445E32F7-EE42-4558-AF6D-3E95FE2A0AC3}"/>
              </a:ext>
            </a:extLst>
          </p:cNvPr>
          <p:cNvCxnSpPr>
            <a:cxnSpLocks/>
            <a:stCxn id="20" idx="7"/>
            <a:endCxn id="45" idx="2"/>
          </p:cNvCxnSpPr>
          <p:nvPr/>
        </p:nvCxnSpPr>
        <p:spPr>
          <a:xfrm flipV="1">
            <a:off x="3170670" y="3195526"/>
            <a:ext cx="466055" cy="98000"/>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45" name="Oval 44">
            <a:extLst>
              <a:ext uri="{FF2B5EF4-FFF2-40B4-BE49-F238E27FC236}">
                <a16:creationId xmlns:a16="http://schemas.microsoft.com/office/drawing/2014/main" id="{0BF4334C-2E96-40BD-9F51-EE07FAE5F955}"/>
              </a:ext>
            </a:extLst>
          </p:cNvPr>
          <p:cNvSpPr/>
          <p:nvPr/>
        </p:nvSpPr>
        <p:spPr>
          <a:xfrm>
            <a:off x="3636725" y="2740172"/>
            <a:ext cx="1787825" cy="910707"/>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endParaRPr lang="en-US" dirty="0">
              <a:latin typeface="Times New Roman" panose="02020603050405020304" pitchFamily="18" charset="0"/>
              <a:cs typeface="Times New Roman" panose="02020603050405020304" pitchFamily="18" charset="0"/>
            </a:endParaRPr>
          </a:p>
        </p:txBody>
      </p:sp>
      <p:cxnSp>
        <p:nvCxnSpPr>
          <p:cNvPr id="49" name="Straight Connector 48">
            <a:extLst>
              <a:ext uri="{FF2B5EF4-FFF2-40B4-BE49-F238E27FC236}">
                <a16:creationId xmlns:a16="http://schemas.microsoft.com/office/drawing/2014/main" id="{C35D5000-5045-4C49-9A7C-2DDDB8B05913}"/>
              </a:ext>
            </a:extLst>
          </p:cNvPr>
          <p:cNvCxnSpPr>
            <a:cxnSpLocks/>
            <a:stCxn id="4" idx="2"/>
            <a:endCxn id="28" idx="0"/>
          </p:cNvCxnSpPr>
          <p:nvPr/>
        </p:nvCxnSpPr>
        <p:spPr>
          <a:xfrm flipH="1">
            <a:off x="6392969" y="1472227"/>
            <a:ext cx="932817" cy="1961888"/>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2432EBCD-A3C9-417D-AEA1-5DD3321F6093}"/>
              </a:ext>
            </a:extLst>
          </p:cNvPr>
          <p:cNvSpPr/>
          <p:nvPr/>
        </p:nvSpPr>
        <p:spPr>
          <a:xfrm>
            <a:off x="7947110" y="2688204"/>
            <a:ext cx="1639997" cy="128359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endParaRPr lang="en-US" dirty="0">
              <a:latin typeface="Times New Roman" panose="02020603050405020304" pitchFamily="18" charset="0"/>
              <a:cs typeface="Times New Roman" panose="02020603050405020304" pitchFamily="18" charset="0"/>
            </a:endParaRPr>
          </a:p>
        </p:txBody>
      </p:sp>
      <p:cxnSp>
        <p:nvCxnSpPr>
          <p:cNvPr id="56" name="Straight Connector 55">
            <a:extLst>
              <a:ext uri="{FF2B5EF4-FFF2-40B4-BE49-F238E27FC236}">
                <a16:creationId xmlns:a16="http://schemas.microsoft.com/office/drawing/2014/main" id="{9E93621F-6DE4-4175-8493-7ABFD8264350}"/>
              </a:ext>
            </a:extLst>
          </p:cNvPr>
          <p:cNvCxnSpPr>
            <a:cxnSpLocks/>
            <a:endCxn id="53" idx="7"/>
          </p:cNvCxnSpPr>
          <p:nvPr/>
        </p:nvCxnSpPr>
        <p:spPr>
          <a:xfrm flipH="1">
            <a:off x="9346935" y="2876182"/>
            <a:ext cx="1327587" cy="0"/>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sp>
        <p:nvSpPr>
          <p:cNvPr id="59" name="Oval 58">
            <a:extLst>
              <a:ext uri="{FF2B5EF4-FFF2-40B4-BE49-F238E27FC236}">
                <a16:creationId xmlns:a16="http://schemas.microsoft.com/office/drawing/2014/main" id="{526A43D6-88BE-4BEE-912F-02CAC365E82E}"/>
              </a:ext>
            </a:extLst>
          </p:cNvPr>
          <p:cNvSpPr/>
          <p:nvPr/>
        </p:nvSpPr>
        <p:spPr>
          <a:xfrm>
            <a:off x="10449584" y="2769354"/>
            <a:ext cx="1263565" cy="140681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endParaRPr lang="en-US" dirty="0">
              <a:latin typeface="Times New Roman" panose="02020603050405020304" pitchFamily="18" charset="0"/>
              <a:cs typeface="Times New Roman" panose="02020603050405020304" pitchFamily="18" charset="0"/>
            </a:endParaRPr>
          </a:p>
        </p:txBody>
      </p:sp>
      <p:cxnSp>
        <p:nvCxnSpPr>
          <p:cNvPr id="63" name="Straight Connector 62">
            <a:extLst>
              <a:ext uri="{FF2B5EF4-FFF2-40B4-BE49-F238E27FC236}">
                <a16:creationId xmlns:a16="http://schemas.microsoft.com/office/drawing/2014/main" id="{8A438217-3A59-4FAD-8620-42DB382299CE}"/>
              </a:ext>
            </a:extLst>
          </p:cNvPr>
          <p:cNvCxnSpPr>
            <a:cxnSpLocks/>
          </p:cNvCxnSpPr>
          <p:nvPr/>
        </p:nvCxnSpPr>
        <p:spPr>
          <a:xfrm flipH="1" flipV="1">
            <a:off x="9366336" y="3596486"/>
            <a:ext cx="968418" cy="499286"/>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sp>
        <p:nvSpPr>
          <p:cNvPr id="64" name="Oval 63">
            <a:extLst>
              <a:ext uri="{FF2B5EF4-FFF2-40B4-BE49-F238E27FC236}">
                <a16:creationId xmlns:a16="http://schemas.microsoft.com/office/drawing/2014/main" id="{38FDF5F1-563B-4EAF-9F03-61DC5589006C}"/>
              </a:ext>
            </a:extLst>
          </p:cNvPr>
          <p:cNvSpPr/>
          <p:nvPr/>
        </p:nvSpPr>
        <p:spPr>
          <a:xfrm>
            <a:off x="9706104" y="4058826"/>
            <a:ext cx="1263565" cy="140681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cxnSp>
        <p:nvCxnSpPr>
          <p:cNvPr id="65" name="Straight Connector 64">
            <a:extLst>
              <a:ext uri="{FF2B5EF4-FFF2-40B4-BE49-F238E27FC236}">
                <a16:creationId xmlns:a16="http://schemas.microsoft.com/office/drawing/2014/main" id="{29AB1035-66D2-4D1F-8E69-34DA6645047F}"/>
              </a:ext>
            </a:extLst>
          </p:cNvPr>
          <p:cNvCxnSpPr>
            <a:cxnSpLocks/>
            <a:endCxn id="53" idx="4"/>
          </p:cNvCxnSpPr>
          <p:nvPr/>
        </p:nvCxnSpPr>
        <p:spPr>
          <a:xfrm flipH="1" flipV="1">
            <a:off x="8767109" y="3971797"/>
            <a:ext cx="97300" cy="946702"/>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sp>
        <p:nvSpPr>
          <p:cNvPr id="66" name="Oval 65">
            <a:extLst>
              <a:ext uri="{FF2B5EF4-FFF2-40B4-BE49-F238E27FC236}">
                <a16:creationId xmlns:a16="http://schemas.microsoft.com/office/drawing/2014/main" id="{11F1A3E7-5C42-4621-A436-798E499A959E}"/>
              </a:ext>
            </a:extLst>
          </p:cNvPr>
          <p:cNvSpPr/>
          <p:nvPr/>
        </p:nvSpPr>
        <p:spPr>
          <a:xfrm>
            <a:off x="8235759" y="4881551"/>
            <a:ext cx="1263565" cy="1406813"/>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06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BA700D-D74D-44DC-A1C8-D0262EA47A81}"/>
              </a:ext>
            </a:extLst>
          </p:cNvPr>
          <p:cNvPicPr>
            <a:picLocks noChangeAspect="1"/>
          </p:cNvPicPr>
          <p:nvPr/>
        </p:nvPicPr>
        <p:blipFill>
          <a:blip r:embed="rId2"/>
          <a:stretch>
            <a:fillRect/>
          </a:stretch>
        </p:blipFill>
        <p:spPr>
          <a:xfrm>
            <a:off x="2533650" y="514350"/>
            <a:ext cx="7124700" cy="5829300"/>
          </a:xfrm>
          <a:prstGeom prst="rect">
            <a:avLst/>
          </a:prstGeom>
        </p:spPr>
      </p:pic>
    </p:spTree>
    <p:extLst>
      <p:ext uri="{BB962C8B-B14F-4D97-AF65-F5344CB8AC3E}">
        <p14:creationId xmlns:p14="http://schemas.microsoft.com/office/powerpoint/2010/main" val="41863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CC48D4-C760-46B9-B0F4-F1462D6BAEAE}"/>
              </a:ext>
            </a:extLst>
          </p:cNvPr>
          <p:cNvSpPr/>
          <p:nvPr/>
        </p:nvSpPr>
        <p:spPr>
          <a:xfrm>
            <a:off x="0" y="0"/>
            <a:ext cx="12192000" cy="6858000"/>
          </a:xfrm>
          <a:prstGeom prst="rect">
            <a:avLst/>
          </a:prstGeom>
          <a:solidFill>
            <a:srgbClr val="32A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B727D025-4058-4071-86C6-99D778595635}"/>
              </a:ext>
            </a:extLst>
          </p:cNvPr>
          <p:cNvPicPr>
            <a:picLocks noChangeAspect="1"/>
          </p:cNvPicPr>
          <p:nvPr/>
        </p:nvPicPr>
        <p:blipFill>
          <a:blip r:embed="rId2"/>
          <a:stretch>
            <a:fillRect/>
          </a:stretch>
        </p:blipFill>
        <p:spPr>
          <a:xfrm>
            <a:off x="194582" y="145143"/>
            <a:ext cx="1268022" cy="1071048"/>
          </a:xfrm>
          <a:prstGeom prst="rect">
            <a:avLst/>
          </a:prstGeom>
        </p:spPr>
      </p:pic>
      <p:pic>
        <p:nvPicPr>
          <p:cNvPr id="12" name="Picture 11">
            <a:extLst>
              <a:ext uri="{FF2B5EF4-FFF2-40B4-BE49-F238E27FC236}">
                <a16:creationId xmlns:a16="http://schemas.microsoft.com/office/drawing/2014/main" id="{F6F4C6EA-D959-4CB1-8830-D6C066F55AD0}"/>
              </a:ext>
            </a:extLst>
          </p:cNvPr>
          <p:cNvPicPr>
            <a:picLocks noChangeAspect="1"/>
          </p:cNvPicPr>
          <p:nvPr/>
        </p:nvPicPr>
        <p:blipFill>
          <a:blip r:embed="rId3"/>
          <a:stretch>
            <a:fillRect/>
          </a:stretch>
        </p:blipFill>
        <p:spPr>
          <a:xfrm rot="5400000">
            <a:off x="1612446" y="4489452"/>
            <a:ext cx="705757" cy="3541486"/>
          </a:xfrm>
          <a:prstGeom prst="rect">
            <a:avLst/>
          </a:prstGeom>
        </p:spPr>
      </p:pic>
      <p:pic>
        <p:nvPicPr>
          <p:cNvPr id="14" name="Picture 13">
            <a:extLst>
              <a:ext uri="{FF2B5EF4-FFF2-40B4-BE49-F238E27FC236}">
                <a16:creationId xmlns:a16="http://schemas.microsoft.com/office/drawing/2014/main" id="{FC31CDD5-AEC7-41F2-81CE-81680365EFC3}"/>
              </a:ext>
            </a:extLst>
          </p:cNvPr>
          <p:cNvPicPr>
            <a:picLocks noChangeAspect="1"/>
          </p:cNvPicPr>
          <p:nvPr/>
        </p:nvPicPr>
        <p:blipFill>
          <a:blip r:embed="rId4"/>
          <a:stretch>
            <a:fillRect/>
          </a:stretch>
        </p:blipFill>
        <p:spPr>
          <a:xfrm flipH="1">
            <a:off x="3736068" y="4950564"/>
            <a:ext cx="1654627" cy="1423652"/>
          </a:xfrm>
          <a:prstGeom prst="rect">
            <a:avLst/>
          </a:prstGeom>
        </p:spPr>
      </p:pic>
      <p:sp>
        <p:nvSpPr>
          <p:cNvPr id="15" name="TextBox 14">
            <a:extLst>
              <a:ext uri="{FF2B5EF4-FFF2-40B4-BE49-F238E27FC236}">
                <a16:creationId xmlns:a16="http://schemas.microsoft.com/office/drawing/2014/main" id="{357D00FA-52B7-4190-945D-EF597975306F}"/>
              </a:ext>
            </a:extLst>
          </p:cNvPr>
          <p:cNvSpPr txBox="1"/>
          <p:nvPr/>
        </p:nvSpPr>
        <p:spPr>
          <a:xfrm>
            <a:off x="567870" y="2028945"/>
            <a:ext cx="11056257" cy="1446550"/>
          </a:xfrm>
          <a:prstGeom prst="rect">
            <a:avLst/>
          </a:prstGeom>
          <a:noFill/>
        </p:spPr>
        <p:txBody>
          <a:bodyPr wrap="square" rtlCol="0">
            <a:spAutoFit/>
          </a:bodyPr>
          <a:lstStyle/>
          <a:p>
            <a:pPr algn="ct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Xây</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dựng</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ứng</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dụng</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WINFORM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quản</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lý</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p>
          <a:p>
            <a:pPr algn="ct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cửa</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hàng</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cung</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cấp</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vật</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phẩm</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chuyên</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dụng</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cho</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thú</a:t>
            </a:r>
            <a:r>
              <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 </a:t>
            </a:r>
            <a:r>
              <a:rPr lang="en-US" sz="4400" dirty="0" err="1">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rPr>
              <a:t>cưng</a:t>
            </a:r>
            <a:endParaRPr lang="en-US" sz="4400" dirty="0">
              <a:ln w="6600">
                <a:solidFill>
                  <a:schemeClr val="bg1"/>
                </a:solidFill>
                <a:prstDash val="solid"/>
              </a:ln>
              <a:solidFill>
                <a:srgbClr val="FFFFFF"/>
              </a:solidFill>
              <a:effectLst>
                <a:outerShdw dist="38100" dir="2700000" algn="tl" rotWithShape="0">
                  <a:schemeClr val="accent2"/>
                </a:outerShdw>
              </a:effectLst>
              <a:latin typeface="Bodoni MT Condensed" panose="02070606080606020203" pitchFamily="18" charset="0"/>
            </a:endParaRPr>
          </a:p>
        </p:txBody>
      </p:sp>
      <p:sp>
        <p:nvSpPr>
          <p:cNvPr id="16" name="TextBox 15">
            <a:extLst>
              <a:ext uri="{FF2B5EF4-FFF2-40B4-BE49-F238E27FC236}">
                <a16:creationId xmlns:a16="http://schemas.microsoft.com/office/drawing/2014/main" id="{11EABC8D-574B-4F17-A070-0D18EC92DDF2}"/>
              </a:ext>
            </a:extLst>
          </p:cNvPr>
          <p:cNvSpPr txBox="1"/>
          <p:nvPr/>
        </p:nvSpPr>
        <p:spPr>
          <a:xfrm>
            <a:off x="5312226" y="1685006"/>
            <a:ext cx="1567543" cy="461665"/>
          </a:xfrm>
          <a:prstGeom prst="rect">
            <a:avLst/>
          </a:prstGeom>
          <a:noFill/>
        </p:spPr>
        <p:txBody>
          <a:bodyPr wrap="square" rtlCol="0">
            <a:spAutoFit/>
            <a:scene3d>
              <a:camera prst="perspectiveFront"/>
              <a:lightRig rig="threePt" dir="t"/>
            </a:scene3d>
          </a:bodyPr>
          <a:lstStyle/>
          <a:p>
            <a:pPr algn="ctr"/>
            <a:r>
              <a:rPr lang="en-US" sz="2400" dirty="0">
                <a:solidFill>
                  <a:srgbClr val="FF4500"/>
                </a:solidFill>
                <a:latin typeface="Tahoma" panose="020B0604030504040204" pitchFamily="34" charset="0"/>
                <a:ea typeface="Tahoma" panose="020B0604030504040204" pitchFamily="34" charset="0"/>
                <a:cs typeface="Tahoma" panose="020B0604030504040204" pitchFamily="34" charset="0"/>
              </a:rPr>
              <a:t>ĐỀ TÀI:</a:t>
            </a:r>
          </a:p>
        </p:txBody>
      </p:sp>
      <p:pic>
        <p:nvPicPr>
          <p:cNvPr id="21" name="Picture 20">
            <a:extLst>
              <a:ext uri="{FF2B5EF4-FFF2-40B4-BE49-F238E27FC236}">
                <a16:creationId xmlns:a16="http://schemas.microsoft.com/office/drawing/2014/main" id="{4CD376DD-0F4D-472B-AE19-8F5DD08026AF}"/>
              </a:ext>
            </a:extLst>
          </p:cNvPr>
          <p:cNvPicPr>
            <a:picLocks noChangeAspect="1"/>
          </p:cNvPicPr>
          <p:nvPr/>
        </p:nvPicPr>
        <p:blipFill>
          <a:blip r:embed="rId5"/>
          <a:stretch>
            <a:fillRect/>
          </a:stretch>
        </p:blipFill>
        <p:spPr>
          <a:xfrm>
            <a:off x="10044792" y="4923060"/>
            <a:ext cx="1579336" cy="1323439"/>
          </a:xfrm>
          <a:prstGeom prst="rect">
            <a:avLst/>
          </a:prstGeom>
        </p:spPr>
      </p:pic>
      <p:pic>
        <p:nvPicPr>
          <p:cNvPr id="27" name="Picture 26">
            <a:extLst>
              <a:ext uri="{FF2B5EF4-FFF2-40B4-BE49-F238E27FC236}">
                <a16:creationId xmlns:a16="http://schemas.microsoft.com/office/drawing/2014/main" id="{3F491217-B3A7-4CB5-882D-74F265320E76}"/>
              </a:ext>
            </a:extLst>
          </p:cNvPr>
          <p:cNvPicPr>
            <a:picLocks noChangeAspect="1"/>
          </p:cNvPicPr>
          <p:nvPr/>
        </p:nvPicPr>
        <p:blipFill>
          <a:blip r:embed="rId6"/>
          <a:srcRect t="7340"/>
          <a:stretch>
            <a:fillRect/>
          </a:stretch>
        </p:blipFill>
        <p:spPr>
          <a:xfrm rot="4317311">
            <a:off x="441062" y="3155369"/>
            <a:ext cx="2171521" cy="2633157"/>
          </a:xfrm>
          <a:custGeom>
            <a:avLst/>
            <a:gdLst>
              <a:gd name="connsiteX0" fmla="*/ 830119 w 1579335"/>
              <a:gd name="connsiteY0" fmla="*/ 0 h 1915080"/>
              <a:gd name="connsiteX1" fmla="*/ 1579335 w 1579335"/>
              <a:gd name="connsiteY1" fmla="*/ 812635 h 1915080"/>
              <a:gd name="connsiteX2" fmla="*/ 1579335 w 1579335"/>
              <a:gd name="connsiteY2" fmla="*/ 1915080 h 1915080"/>
              <a:gd name="connsiteX3" fmla="*/ 0 w 1579335"/>
              <a:gd name="connsiteY3" fmla="*/ 1915080 h 1915080"/>
              <a:gd name="connsiteX4" fmla="*/ 0 w 1579335"/>
              <a:gd name="connsiteY4" fmla="*/ 765336 h 191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9335" h="1915080">
                <a:moveTo>
                  <a:pt x="830119" y="0"/>
                </a:moveTo>
                <a:lnTo>
                  <a:pt x="1579335" y="812635"/>
                </a:lnTo>
                <a:lnTo>
                  <a:pt x="1579335" y="1915080"/>
                </a:lnTo>
                <a:lnTo>
                  <a:pt x="0" y="1915080"/>
                </a:lnTo>
                <a:lnTo>
                  <a:pt x="0" y="765336"/>
                </a:lnTo>
                <a:close/>
              </a:path>
            </a:pathLst>
          </a:custGeom>
        </p:spPr>
      </p:pic>
      <p:pic>
        <p:nvPicPr>
          <p:cNvPr id="29" name="Picture 28">
            <a:extLst>
              <a:ext uri="{FF2B5EF4-FFF2-40B4-BE49-F238E27FC236}">
                <a16:creationId xmlns:a16="http://schemas.microsoft.com/office/drawing/2014/main" id="{CFEC4242-C3F9-4917-A17F-1A76C8A6AEE4}"/>
              </a:ext>
            </a:extLst>
          </p:cNvPr>
          <p:cNvPicPr>
            <a:picLocks noChangeAspect="1"/>
          </p:cNvPicPr>
          <p:nvPr/>
        </p:nvPicPr>
        <p:blipFill>
          <a:blip r:embed="rId7"/>
          <a:stretch>
            <a:fillRect/>
          </a:stretch>
        </p:blipFill>
        <p:spPr>
          <a:xfrm>
            <a:off x="1657186" y="752721"/>
            <a:ext cx="1409700" cy="923925"/>
          </a:xfrm>
          <a:prstGeom prst="rect">
            <a:avLst/>
          </a:prstGeom>
        </p:spPr>
      </p:pic>
      <p:pic>
        <p:nvPicPr>
          <p:cNvPr id="33" name="Picture 32">
            <a:extLst>
              <a:ext uri="{FF2B5EF4-FFF2-40B4-BE49-F238E27FC236}">
                <a16:creationId xmlns:a16="http://schemas.microsoft.com/office/drawing/2014/main" id="{76F7EA31-516B-49B7-864E-BE2E078C785B}"/>
              </a:ext>
            </a:extLst>
          </p:cNvPr>
          <p:cNvPicPr>
            <a:picLocks noChangeAspect="1"/>
          </p:cNvPicPr>
          <p:nvPr/>
        </p:nvPicPr>
        <p:blipFill>
          <a:blip r:embed="rId8"/>
          <a:srcRect t="3248"/>
          <a:stretch>
            <a:fillRect/>
          </a:stretch>
        </p:blipFill>
        <p:spPr>
          <a:xfrm rot="16200000">
            <a:off x="9906548" y="-1111214"/>
            <a:ext cx="1185716" cy="3385188"/>
          </a:xfrm>
          <a:custGeom>
            <a:avLst/>
            <a:gdLst>
              <a:gd name="connsiteX0" fmla="*/ 1185716 w 1185716"/>
              <a:gd name="connsiteY0" fmla="*/ 0 h 3385188"/>
              <a:gd name="connsiteX1" fmla="*/ 1185716 w 1185716"/>
              <a:gd name="connsiteY1" fmla="*/ 3385188 h 3385188"/>
              <a:gd name="connsiteX2" fmla="*/ 0 w 1185716"/>
              <a:gd name="connsiteY2" fmla="*/ 3385188 h 3385188"/>
              <a:gd name="connsiteX3" fmla="*/ 0 w 1185716"/>
              <a:gd name="connsiteY3" fmla="*/ 0 h 3385188"/>
            </a:gdLst>
            <a:ahLst/>
            <a:cxnLst>
              <a:cxn ang="0">
                <a:pos x="connsiteX0" y="connsiteY0"/>
              </a:cxn>
              <a:cxn ang="0">
                <a:pos x="connsiteX1" y="connsiteY1"/>
              </a:cxn>
              <a:cxn ang="0">
                <a:pos x="connsiteX2" y="connsiteY2"/>
              </a:cxn>
              <a:cxn ang="0">
                <a:pos x="connsiteX3" y="connsiteY3"/>
              </a:cxn>
            </a:cxnLst>
            <a:rect l="l" t="t" r="r" b="b"/>
            <a:pathLst>
              <a:path w="1185716" h="3385188">
                <a:moveTo>
                  <a:pt x="1185716" y="0"/>
                </a:moveTo>
                <a:lnTo>
                  <a:pt x="1185716" y="3385188"/>
                </a:lnTo>
                <a:lnTo>
                  <a:pt x="0" y="3385188"/>
                </a:lnTo>
                <a:lnTo>
                  <a:pt x="0" y="0"/>
                </a:lnTo>
                <a:close/>
              </a:path>
            </a:pathLst>
          </a:custGeom>
        </p:spPr>
      </p:pic>
      <p:pic>
        <p:nvPicPr>
          <p:cNvPr id="35" name="Picture 34">
            <a:extLst>
              <a:ext uri="{FF2B5EF4-FFF2-40B4-BE49-F238E27FC236}">
                <a16:creationId xmlns:a16="http://schemas.microsoft.com/office/drawing/2014/main" id="{155B1D3A-03A9-4B90-8F89-CE33C57907F9}"/>
              </a:ext>
            </a:extLst>
          </p:cNvPr>
          <p:cNvPicPr>
            <a:picLocks noChangeAspect="1"/>
          </p:cNvPicPr>
          <p:nvPr/>
        </p:nvPicPr>
        <p:blipFill>
          <a:blip r:embed="rId9"/>
          <a:stretch>
            <a:fillRect/>
          </a:stretch>
        </p:blipFill>
        <p:spPr>
          <a:xfrm rot="3678596">
            <a:off x="10129499" y="4598338"/>
            <a:ext cx="238125" cy="542925"/>
          </a:xfrm>
          <a:prstGeom prst="rect">
            <a:avLst/>
          </a:prstGeom>
        </p:spPr>
      </p:pic>
      <p:pic>
        <p:nvPicPr>
          <p:cNvPr id="37" name="Picture 36">
            <a:extLst>
              <a:ext uri="{FF2B5EF4-FFF2-40B4-BE49-F238E27FC236}">
                <a16:creationId xmlns:a16="http://schemas.microsoft.com/office/drawing/2014/main" id="{133A3E1C-0817-4301-B01C-93E15743505D}"/>
              </a:ext>
            </a:extLst>
          </p:cNvPr>
          <p:cNvPicPr>
            <a:picLocks noChangeAspect="1"/>
          </p:cNvPicPr>
          <p:nvPr/>
        </p:nvPicPr>
        <p:blipFill>
          <a:blip r:embed="rId10"/>
          <a:stretch>
            <a:fillRect/>
          </a:stretch>
        </p:blipFill>
        <p:spPr>
          <a:xfrm>
            <a:off x="9560880" y="5786021"/>
            <a:ext cx="438150" cy="390525"/>
          </a:xfrm>
          <a:prstGeom prst="rect">
            <a:avLst/>
          </a:prstGeom>
        </p:spPr>
      </p:pic>
    </p:spTree>
    <p:extLst>
      <p:ext uri="{BB962C8B-B14F-4D97-AF65-F5344CB8AC3E}">
        <p14:creationId xmlns:p14="http://schemas.microsoft.com/office/powerpoint/2010/main" val="261665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56B055-A719-40B4-926D-39302060CDB4}"/>
              </a:ext>
            </a:extLst>
          </p:cNvPr>
          <p:cNvSpPr/>
          <p:nvPr/>
        </p:nvSpPr>
        <p:spPr>
          <a:xfrm>
            <a:off x="0" y="0"/>
            <a:ext cx="2699657" cy="6858000"/>
          </a:xfrm>
          <a:prstGeom prst="rect">
            <a:avLst/>
          </a:prstGeom>
          <a:solidFill>
            <a:srgbClr val="32A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4B3A3584-903F-4127-9270-039D2D45A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099" y="0"/>
            <a:ext cx="4141233" cy="6858000"/>
          </a:xfrm>
          <a:prstGeom prst="rect">
            <a:avLst/>
          </a:prstGeom>
        </p:spPr>
      </p:pic>
      <p:grpSp>
        <p:nvGrpSpPr>
          <p:cNvPr id="7" name="Group 6">
            <a:extLst>
              <a:ext uri="{FF2B5EF4-FFF2-40B4-BE49-F238E27FC236}">
                <a16:creationId xmlns:a16="http://schemas.microsoft.com/office/drawing/2014/main" id="{82578A2C-3727-40E5-81FE-E90052B3A7DF}"/>
              </a:ext>
            </a:extLst>
          </p:cNvPr>
          <p:cNvGrpSpPr/>
          <p:nvPr/>
        </p:nvGrpSpPr>
        <p:grpSpPr>
          <a:xfrm>
            <a:off x="5138057" y="1782045"/>
            <a:ext cx="5590989" cy="1011846"/>
            <a:chOff x="3131840" y="1491630"/>
            <a:chExt cx="5256584" cy="576064"/>
          </a:xfrm>
        </p:grpSpPr>
        <p:sp>
          <p:nvSpPr>
            <p:cNvPr id="8" name="Rectangle 7">
              <a:extLst>
                <a:ext uri="{FF2B5EF4-FFF2-40B4-BE49-F238E27FC236}">
                  <a16:creationId xmlns:a16="http://schemas.microsoft.com/office/drawing/2014/main" id="{D8A318D7-E8CA-454B-A7B1-8097CE590D07}"/>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ight Triangle 8">
              <a:extLst>
                <a:ext uri="{FF2B5EF4-FFF2-40B4-BE49-F238E27FC236}">
                  <a16:creationId xmlns:a16="http://schemas.microsoft.com/office/drawing/2014/main" id="{A5196684-07D6-4402-A912-96B33CC65A15}"/>
                </a:ext>
              </a:extLst>
            </p:cNvPr>
            <p:cNvSpPr/>
            <p:nvPr/>
          </p:nvSpPr>
          <p:spPr>
            <a:xfrm rot="5400000">
              <a:off x="3203840" y="1419630"/>
              <a:ext cx="576000" cy="720000"/>
            </a:xfrm>
            <a:prstGeom prst="rtTriangle">
              <a:avLst/>
            </a:prstGeom>
            <a:solidFill>
              <a:srgbClr val="32AE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0" name="Group 9">
            <a:extLst>
              <a:ext uri="{FF2B5EF4-FFF2-40B4-BE49-F238E27FC236}">
                <a16:creationId xmlns:a16="http://schemas.microsoft.com/office/drawing/2014/main" id="{13CAE038-8659-46D4-944C-B04573EEFC0C}"/>
              </a:ext>
            </a:extLst>
          </p:cNvPr>
          <p:cNvGrpSpPr/>
          <p:nvPr/>
        </p:nvGrpSpPr>
        <p:grpSpPr>
          <a:xfrm>
            <a:off x="5132302" y="2887389"/>
            <a:ext cx="5590989" cy="1011846"/>
            <a:chOff x="3131840" y="1491630"/>
            <a:chExt cx="5256584" cy="576064"/>
          </a:xfrm>
        </p:grpSpPr>
        <p:sp>
          <p:nvSpPr>
            <p:cNvPr id="11" name="Rectangle 10">
              <a:extLst>
                <a:ext uri="{FF2B5EF4-FFF2-40B4-BE49-F238E27FC236}">
                  <a16:creationId xmlns:a16="http://schemas.microsoft.com/office/drawing/2014/main" id="{0E5EDDBA-C846-4323-9FA7-86A25ABB459B}"/>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ight Triangle 11">
              <a:extLst>
                <a:ext uri="{FF2B5EF4-FFF2-40B4-BE49-F238E27FC236}">
                  <a16:creationId xmlns:a16="http://schemas.microsoft.com/office/drawing/2014/main" id="{FFCC7893-EC9E-44E8-8DF5-801D6AF24DC2}"/>
                </a:ext>
              </a:extLst>
            </p:cNvPr>
            <p:cNvSpPr/>
            <p:nvPr/>
          </p:nvSpPr>
          <p:spPr>
            <a:xfrm rot="5400000">
              <a:off x="3203840" y="1419630"/>
              <a:ext cx="576000" cy="720000"/>
            </a:xfrm>
            <a:prstGeom prst="rtTriangle">
              <a:avLst/>
            </a:prstGeom>
            <a:solidFill>
              <a:srgbClr val="FFC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 name="Group 12">
            <a:extLst>
              <a:ext uri="{FF2B5EF4-FFF2-40B4-BE49-F238E27FC236}">
                <a16:creationId xmlns:a16="http://schemas.microsoft.com/office/drawing/2014/main" id="{AA1D7A3E-539F-44AF-BBF2-BADC731D0D69}"/>
              </a:ext>
            </a:extLst>
          </p:cNvPr>
          <p:cNvGrpSpPr/>
          <p:nvPr/>
        </p:nvGrpSpPr>
        <p:grpSpPr>
          <a:xfrm>
            <a:off x="5126547" y="3992733"/>
            <a:ext cx="5590989" cy="1011846"/>
            <a:chOff x="3131840" y="1491630"/>
            <a:chExt cx="5256584" cy="576064"/>
          </a:xfrm>
        </p:grpSpPr>
        <p:sp>
          <p:nvSpPr>
            <p:cNvPr id="14" name="Rectangle 13">
              <a:extLst>
                <a:ext uri="{FF2B5EF4-FFF2-40B4-BE49-F238E27FC236}">
                  <a16:creationId xmlns:a16="http://schemas.microsoft.com/office/drawing/2014/main" id="{5445BFB4-317D-4200-95C6-9B45BEEA18E0}"/>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ight Triangle 14">
              <a:extLst>
                <a:ext uri="{FF2B5EF4-FFF2-40B4-BE49-F238E27FC236}">
                  <a16:creationId xmlns:a16="http://schemas.microsoft.com/office/drawing/2014/main" id="{9A49FA4F-123A-4E50-A01E-3D823F4F284C}"/>
                </a:ext>
              </a:extLst>
            </p:cNvPr>
            <p:cNvSpPr/>
            <p:nvPr/>
          </p:nvSpPr>
          <p:spPr>
            <a:xfrm rot="5400000">
              <a:off x="3203840" y="1419630"/>
              <a:ext cx="576000" cy="720000"/>
            </a:xfrm>
            <a:prstGeom prst="rtTriangle">
              <a:avLst/>
            </a:prstGeom>
            <a:solidFill>
              <a:srgbClr val="FF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15">
            <a:extLst>
              <a:ext uri="{FF2B5EF4-FFF2-40B4-BE49-F238E27FC236}">
                <a16:creationId xmlns:a16="http://schemas.microsoft.com/office/drawing/2014/main" id="{E2B7B7BB-C32F-473C-AFED-0E82B22AC51F}"/>
              </a:ext>
            </a:extLst>
          </p:cNvPr>
          <p:cNvGrpSpPr/>
          <p:nvPr/>
        </p:nvGrpSpPr>
        <p:grpSpPr>
          <a:xfrm>
            <a:off x="5126546" y="5098076"/>
            <a:ext cx="5590989" cy="1011846"/>
            <a:chOff x="3131840" y="1491630"/>
            <a:chExt cx="5256584" cy="576064"/>
          </a:xfrm>
        </p:grpSpPr>
        <p:sp>
          <p:nvSpPr>
            <p:cNvPr id="17" name="Rectangle 16">
              <a:extLst>
                <a:ext uri="{FF2B5EF4-FFF2-40B4-BE49-F238E27FC236}">
                  <a16:creationId xmlns:a16="http://schemas.microsoft.com/office/drawing/2014/main" id="{14CDCA34-2744-455F-9C9E-C6877A17A127}"/>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Right Triangle 17">
              <a:extLst>
                <a:ext uri="{FF2B5EF4-FFF2-40B4-BE49-F238E27FC236}">
                  <a16:creationId xmlns:a16="http://schemas.microsoft.com/office/drawing/2014/main" id="{6A8568F2-46BE-4148-B549-DDCDA9A82662}"/>
                </a:ext>
              </a:extLst>
            </p:cNvPr>
            <p:cNvSpPr/>
            <p:nvPr/>
          </p:nvSpPr>
          <p:spPr>
            <a:xfrm rot="5400000">
              <a:off x="3203840" y="1419630"/>
              <a:ext cx="576000" cy="720000"/>
            </a:xfrm>
            <a:prstGeom prst="rtTriangl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9" name="TextBox 18">
            <a:extLst>
              <a:ext uri="{FF2B5EF4-FFF2-40B4-BE49-F238E27FC236}">
                <a16:creationId xmlns:a16="http://schemas.microsoft.com/office/drawing/2014/main" id="{9BDD8F10-5131-4300-911B-CC3653C6568A}"/>
              </a:ext>
            </a:extLst>
          </p:cNvPr>
          <p:cNvSpPr txBox="1"/>
          <p:nvPr/>
        </p:nvSpPr>
        <p:spPr>
          <a:xfrm>
            <a:off x="5140535" y="181282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0" name="TextBox 19">
            <a:extLst>
              <a:ext uri="{FF2B5EF4-FFF2-40B4-BE49-F238E27FC236}">
                <a16:creationId xmlns:a16="http://schemas.microsoft.com/office/drawing/2014/main" id="{FDACE8D9-1932-437A-994F-710D4C9EDCC3}"/>
              </a:ext>
            </a:extLst>
          </p:cNvPr>
          <p:cNvSpPr txBox="1"/>
          <p:nvPr/>
        </p:nvSpPr>
        <p:spPr>
          <a:xfrm>
            <a:off x="5126546" y="293747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1" name="TextBox 20">
            <a:extLst>
              <a:ext uri="{FF2B5EF4-FFF2-40B4-BE49-F238E27FC236}">
                <a16:creationId xmlns:a16="http://schemas.microsoft.com/office/drawing/2014/main" id="{A6388E25-13FF-4BEE-92EC-6B02B12DBCE2}"/>
              </a:ext>
            </a:extLst>
          </p:cNvPr>
          <p:cNvSpPr txBox="1"/>
          <p:nvPr/>
        </p:nvSpPr>
        <p:spPr>
          <a:xfrm>
            <a:off x="5126546" y="40105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2" name="TextBox 21">
            <a:extLst>
              <a:ext uri="{FF2B5EF4-FFF2-40B4-BE49-F238E27FC236}">
                <a16:creationId xmlns:a16="http://schemas.microsoft.com/office/drawing/2014/main" id="{4E5A6F7A-218C-4086-A436-E8B1CD59458B}"/>
              </a:ext>
            </a:extLst>
          </p:cNvPr>
          <p:cNvSpPr txBox="1"/>
          <p:nvPr/>
        </p:nvSpPr>
        <p:spPr>
          <a:xfrm>
            <a:off x="5126545" y="511573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grpSp>
        <p:nvGrpSpPr>
          <p:cNvPr id="23" name="Group 22">
            <a:extLst>
              <a:ext uri="{FF2B5EF4-FFF2-40B4-BE49-F238E27FC236}">
                <a16:creationId xmlns:a16="http://schemas.microsoft.com/office/drawing/2014/main" id="{594CCBC5-B193-4F61-BD26-023B93D63E45}"/>
              </a:ext>
            </a:extLst>
          </p:cNvPr>
          <p:cNvGrpSpPr/>
          <p:nvPr/>
        </p:nvGrpSpPr>
        <p:grpSpPr>
          <a:xfrm>
            <a:off x="5892350" y="4092441"/>
            <a:ext cx="4681169" cy="706610"/>
            <a:chOff x="3563239" y="1110261"/>
            <a:chExt cx="4681169" cy="706610"/>
          </a:xfrm>
        </p:grpSpPr>
        <p:sp>
          <p:nvSpPr>
            <p:cNvPr id="24" name="TextBox 23">
              <a:extLst>
                <a:ext uri="{FF2B5EF4-FFF2-40B4-BE49-F238E27FC236}">
                  <a16:creationId xmlns:a16="http://schemas.microsoft.com/office/drawing/2014/main" id="{7C92ADA2-56D5-4FFB-B43E-63EFC866A6C2}"/>
                </a:ext>
              </a:extLst>
            </p:cNvPr>
            <p:cNvSpPr txBox="1"/>
            <p:nvPr/>
          </p:nvSpPr>
          <p:spPr>
            <a:xfrm>
              <a:off x="3563239" y="1110261"/>
              <a:ext cx="4392567" cy="338554"/>
            </a:xfrm>
            <a:prstGeom prst="rect">
              <a:avLst/>
            </a:prstGeom>
            <a:noFill/>
          </p:spPr>
          <p:txBody>
            <a:bodyPr wrap="square" rtlCol="0">
              <a:spAutoFit/>
            </a:bodyPr>
            <a:lstStyle/>
            <a:p>
              <a:r>
                <a:rPr lang="en-US" altLang="ko-KR" sz="1600" b="1" dirty="0" err="1">
                  <a:solidFill>
                    <a:schemeClr val="tx1">
                      <a:lumMod val="75000"/>
                      <a:lumOff val="25000"/>
                    </a:schemeClr>
                  </a:solidFill>
                  <a:cs typeface="Arial" pitchFamily="34" charset="0"/>
                </a:rPr>
                <a:t>Thiết</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kế</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về</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giao</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diện</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người</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dùng</a:t>
              </a:r>
              <a:endParaRPr lang="ko-KR" altLang="en-US" sz="16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EDD6F85E-BA8E-4C52-B55F-DDCCA4C8C145}"/>
                </a:ext>
              </a:extLst>
            </p:cNvPr>
            <p:cNvSpPr txBox="1"/>
            <p:nvPr/>
          </p:nvSpPr>
          <p:spPr>
            <a:xfrm>
              <a:off x="3851840" y="1509094"/>
              <a:ext cx="4392568" cy="307777"/>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Giao </a:t>
              </a:r>
              <a:r>
                <a:rPr lang="en-US" altLang="ko-KR" sz="1400" dirty="0" err="1">
                  <a:solidFill>
                    <a:schemeClr val="tx1">
                      <a:lumMod val="75000"/>
                      <a:lumOff val="25000"/>
                    </a:schemeClr>
                  </a:solidFill>
                  <a:cs typeface="Arial" pitchFamily="34" charset="0"/>
                </a:rPr>
                <a:t>diện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giúp</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sản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phẩm</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gây</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ấn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tượng</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cho</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khách</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hàng</a:t>
              </a:r>
              <a:r>
                <a:rPr lang="en-US" altLang="ko-KR" sz="1400" dirty="0">
                  <a:solidFill>
                    <a:schemeClr val="tx1">
                      <a:lumMod val="75000"/>
                      <a:lumOff val="25000"/>
                    </a:schemeClr>
                  </a:solidFill>
                  <a:cs typeface="Arial" pitchFamily="34" charset="0"/>
                </a:rPr>
                <a:t>.</a:t>
              </a:r>
              <a:endParaRPr lang="ko-KR" altLang="en-US" sz="1400" dirty="0">
                <a:solidFill>
                  <a:schemeClr val="tx1">
                    <a:lumMod val="75000"/>
                    <a:lumOff val="25000"/>
                  </a:schemeClr>
                </a:solidFill>
                <a:cs typeface="Arial" pitchFamily="34" charset="0"/>
              </a:endParaRPr>
            </a:p>
          </p:txBody>
        </p:sp>
      </p:grpSp>
      <p:sp>
        <p:nvSpPr>
          <p:cNvPr id="35" name="Title 2">
            <a:extLst>
              <a:ext uri="{FF2B5EF4-FFF2-40B4-BE49-F238E27FC236}">
                <a16:creationId xmlns:a16="http://schemas.microsoft.com/office/drawing/2014/main" id="{22AD002F-6268-4028-8E50-D5D62FF7453B}"/>
              </a:ext>
            </a:extLst>
          </p:cNvPr>
          <p:cNvSpPr txBox="1">
            <a:spLocks/>
          </p:cNvSpPr>
          <p:nvPr/>
        </p:nvSpPr>
        <p:spPr>
          <a:xfrm>
            <a:off x="3525467" y="545604"/>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5400" dirty="0" err="1">
                <a:solidFill>
                  <a:srgbClr val="7030A0"/>
                </a:solidFill>
                <a:cs typeface="Arial" pitchFamily="34" charset="0"/>
              </a:rPr>
              <a:t>Nội</a:t>
            </a:r>
            <a:r>
              <a:rPr lang="en-US" sz="5400" dirty="0">
                <a:solidFill>
                  <a:srgbClr val="7030A0"/>
                </a:solidFill>
                <a:cs typeface="Arial" pitchFamily="34" charset="0"/>
              </a:rPr>
              <a:t> dung:</a:t>
            </a:r>
          </a:p>
        </p:txBody>
      </p:sp>
      <p:grpSp>
        <p:nvGrpSpPr>
          <p:cNvPr id="36" name="Group 35">
            <a:extLst>
              <a:ext uri="{FF2B5EF4-FFF2-40B4-BE49-F238E27FC236}">
                <a16:creationId xmlns:a16="http://schemas.microsoft.com/office/drawing/2014/main" id="{655109AA-8055-4BAE-9C0B-413867558E00}"/>
              </a:ext>
            </a:extLst>
          </p:cNvPr>
          <p:cNvGrpSpPr/>
          <p:nvPr/>
        </p:nvGrpSpPr>
        <p:grpSpPr>
          <a:xfrm>
            <a:off x="5892350" y="3019790"/>
            <a:ext cx="4681169" cy="706610"/>
            <a:chOff x="3563239" y="1110261"/>
            <a:chExt cx="4681169" cy="706610"/>
          </a:xfrm>
        </p:grpSpPr>
        <p:sp>
          <p:nvSpPr>
            <p:cNvPr id="37" name="TextBox 36">
              <a:extLst>
                <a:ext uri="{FF2B5EF4-FFF2-40B4-BE49-F238E27FC236}">
                  <a16:creationId xmlns:a16="http://schemas.microsoft.com/office/drawing/2014/main" id="{3AF2C595-A284-4807-B1F5-2FBC132C4FCB}"/>
                </a:ext>
              </a:extLst>
            </p:cNvPr>
            <p:cNvSpPr txBox="1"/>
            <p:nvPr/>
          </p:nvSpPr>
          <p:spPr>
            <a:xfrm>
              <a:off x="3563239" y="1110261"/>
              <a:ext cx="4392567" cy="338554"/>
            </a:xfrm>
            <a:prstGeom prst="rect">
              <a:avLst/>
            </a:prstGeom>
            <a:noFill/>
          </p:spPr>
          <p:txBody>
            <a:bodyPr wrap="square" rtlCol="0">
              <a:spAutoFit/>
            </a:bodyPr>
            <a:lstStyle/>
            <a:p>
              <a:r>
                <a:rPr lang="en-US" altLang="ko-KR" sz="1600" b="1" dirty="0" err="1">
                  <a:solidFill>
                    <a:schemeClr val="tx1">
                      <a:lumMod val="75000"/>
                      <a:lumOff val="25000"/>
                    </a:schemeClr>
                  </a:solidFill>
                  <a:cs typeface="Arial" pitchFamily="34" charset="0"/>
                </a:rPr>
                <a:t>Thiết</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kế</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Cơ</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sở</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dữ</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liệu</a:t>
              </a:r>
              <a:endParaRPr lang="ko-KR" altLang="en-US" sz="1600" b="1"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6A498393-10A4-4FC8-A5FD-523F40B89A75}"/>
                </a:ext>
              </a:extLst>
            </p:cNvPr>
            <p:cNvSpPr txBox="1"/>
            <p:nvPr/>
          </p:nvSpPr>
          <p:spPr>
            <a:xfrm>
              <a:off x="3851840" y="1509094"/>
              <a:ext cx="4392568" cy="307777"/>
            </a:xfrm>
            <a:prstGeom prst="rect">
              <a:avLst/>
            </a:prstGeom>
            <a:noFill/>
          </p:spPr>
          <p:txBody>
            <a:bodyPr wrap="square" rtlCol="0">
              <a:spAutoFit/>
            </a:bodyPr>
            <a:lstStyle/>
            <a:p>
              <a:r>
                <a:rPr lang="en-US" altLang="ko-KR" sz="1400" dirty="0" err="1">
                  <a:solidFill>
                    <a:schemeClr val="tx1">
                      <a:lumMod val="75000"/>
                      <a:lumOff val="25000"/>
                    </a:schemeClr>
                  </a:solidFill>
                  <a:cs typeface="Arial" pitchFamily="34" charset="0"/>
                </a:rPr>
                <a:t>Nơi</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có</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ảnh</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hưởng</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lớn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đến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chức</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năng</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của</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ứng</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dụng</a:t>
              </a:r>
              <a:r>
                <a:rPr lang="en-US" altLang="ko-KR" sz="1400" dirty="0">
                  <a:solidFill>
                    <a:schemeClr val="tx1">
                      <a:lumMod val="75000"/>
                      <a:lumOff val="25000"/>
                    </a:schemeClr>
                  </a:solidFill>
                  <a:cs typeface="Arial" pitchFamily="34" charset="0"/>
                </a:rPr>
                <a:t>.</a:t>
              </a:r>
              <a:endParaRPr lang="ko-KR" altLang="en-US" sz="1400" dirty="0">
                <a:solidFill>
                  <a:schemeClr val="tx1">
                    <a:lumMod val="75000"/>
                    <a:lumOff val="25000"/>
                  </a:schemeClr>
                </a:solidFill>
                <a:cs typeface="Arial" pitchFamily="34" charset="0"/>
              </a:endParaRPr>
            </a:p>
          </p:txBody>
        </p:sp>
      </p:grpSp>
      <p:grpSp>
        <p:nvGrpSpPr>
          <p:cNvPr id="39" name="Group 38">
            <a:extLst>
              <a:ext uri="{FF2B5EF4-FFF2-40B4-BE49-F238E27FC236}">
                <a16:creationId xmlns:a16="http://schemas.microsoft.com/office/drawing/2014/main" id="{E4AE4160-F5CD-4781-A2AB-E35A163519C8}"/>
              </a:ext>
            </a:extLst>
          </p:cNvPr>
          <p:cNvGrpSpPr/>
          <p:nvPr/>
        </p:nvGrpSpPr>
        <p:grpSpPr>
          <a:xfrm>
            <a:off x="5881450" y="2115634"/>
            <a:ext cx="4758877" cy="517996"/>
            <a:chOff x="3485531" y="1298875"/>
            <a:chExt cx="4758877" cy="517996"/>
          </a:xfrm>
        </p:grpSpPr>
        <p:sp>
          <p:nvSpPr>
            <p:cNvPr id="40" name="TextBox 39">
              <a:extLst>
                <a:ext uri="{FF2B5EF4-FFF2-40B4-BE49-F238E27FC236}">
                  <a16:creationId xmlns:a16="http://schemas.microsoft.com/office/drawing/2014/main" id="{0433C410-0E1B-457E-8ACE-EDAF42782CB8}"/>
                </a:ext>
              </a:extLst>
            </p:cNvPr>
            <p:cNvSpPr txBox="1"/>
            <p:nvPr/>
          </p:nvSpPr>
          <p:spPr>
            <a:xfrm>
              <a:off x="3485531" y="1298875"/>
              <a:ext cx="4392567" cy="338554"/>
            </a:xfrm>
            <a:prstGeom prst="rect">
              <a:avLst/>
            </a:prstGeom>
            <a:noFill/>
          </p:spPr>
          <p:txBody>
            <a:bodyPr wrap="square" rtlCol="0">
              <a:spAutoFit/>
            </a:bodyPr>
            <a:lstStyle/>
            <a:p>
              <a:r>
                <a:rPr lang="en-US" altLang="ko-KR" sz="1600" b="1" dirty="0" err="1">
                  <a:solidFill>
                    <a:schemeClr val="tx1">
                      <a:lumMod val="75000"/>
                      <a:lumOff val="25000"/>
                    </a:schemeClr>
                  </a:solidFill>
                  <a:cs typeface="Arial" pitchFamily="34" charset="0"/>
                </a:rPr>
                <a:t>Tổng</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quan</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về</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ứng</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dụng</a:t>
              </a:r>
              <a:endParaRPr lang="ko-KR" altLang="en-US" sz="1600" b="1"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00078F75-FDF3-49C2-A9B6-3C7437913672}"/>
                </a:ext>
              </a:extLst>
            </p:cNvPr>
            <p:cNvSpPr txBox="1"/>
            <p:nvPr/>
          </p:nvSpPr>
          <p:spPr>
            <a:xfrm>
              <a:off x="3851840" y="1509094"/>
              <a:ext cx="4392568" cy="307777"/>
            </a:xfrm>
            <a:prstGeom prst="rect">
              <a:avLst/>
            </a:prstGeom>
            <a:noFill/>
          </p:spPr>
          <p:txBody>
            <a:bodyPr wrap="square" rtlCol="0">
              <a:spAutoFit/>
            </a:bodyPr>
            <a:lstStyle/>
            <a:p>
              <a:endParaRPr lang="ko-KR" altLang="en-US" sz="1400" dirty="0">
                <a:solidFill>
                  <a:schemeClr val="tx1">
                    <a:lumMod val="75000"/>
                    <a:lumOff val="25000"/>
                  </a:schemeClr>
                </a:solidFill>
                <a:cs typeface="Arial" pitchFamily="34" charset="0"/>
              </a:endParaRPr>
            </a:p>
          </p:txBody>
        </p:sp>
      </p:grpSp>
      <p:grpSp>
        <p:nvGrpSpPr>
          <p:cNvPr id="42" name="Group 41">
            <a:extLst>
              <a:ext uri="{FF2B5EF4-FFF2-40B4-BE49-F238E27FC236}">
                <a16:creationId xmlns:a16="http://schemas.microsoft.com/office/drawing/2014/main" id="{9EFE2570-F1C0-42AA-AD72-AC842984167B}"/>
              </a:ext>
            </a:extLst>
          </p:cNvPr>
          <p:cNvGrpSpPr/>
          <p:nvPr/>
        </p:nvGrpSpPr>
        <p:grpSpPr>
          <a:xfrm>
            <a:off x="5892350" y="5213034"/>
            <a:ext cx="4681169" cy="706610"/>
            <a:chOff x="3563239" y="1110261"/>
            <a:chExt cx="4681169" cy="706610"/>
          </a:xfrm>
        </p:grpSpPr>
        <p:sp>
          <p:nvSpPr>
            <p:cNvPr id="43" name="TextBox 42">
              <a:extLst>
                <a:ext uri="{FF2B5EF4-FFF2-40B4-BE49-F238E27FC236}">
                  <a16:creationId xmlns:a16="http://schemas.microsoft.com/office/drawing/2014/main" id="{CF47223E-C95B-4777-8A26-7E614C6A59CB}"/>
                </a:ext>
              </a:extLst>
            </p:cNvPr>
            <p:cNvSpPr txBox="1"/>
            <p:nvPr/>
          </p:nvSpPr>
          <p:spPr>
            <a:xfrm>
              <a:off x="3563239" y="1110261"/>
              <a:ext cx="4392567" cy="338554"/>
            </a:xfrm>
            <a:prstGeom prst="rect">
              <a:avLst/>
            </a:prstGeom>
            <a:noFill/>
          </p:spPr>
          <p:txBody>
            <a:bodyPr wrap="square" rtlCol="0">
              <a:spAutoFit/>
            </a:bodyPr>
            <a:lstStyle/>
            <a:p>
              <a:r>
                <a:rPr lang="en-US" altLang="ko-KR" sz="1600" b="1" dirty="0" err="1">
                  <a:solidFill>
                    <a:schemeClr val="tx1">
                      <a:lumMod val="75000"/>
                      <a:lumOff val="25000"/>
                    </a:schemeClr>
                  </a:solidFill>
                  <a:cs typeface="Arial" pitchFamily="34" charset="0"/>
                </a:rPr>
                <a:t>Hướng</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dẫn</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sử</a:t>
              </a:r>
              <a:r>
                <a:rPr lang="en-US" altLang="ko-KR" sz="1600" b="1" dirty="0">
                  <a:solidFill>
                    <a:schemeClr val="tx1">
                      <a:lumMod val="75000"/>
                      <a:lumOff val="25000"/>
                    </a:schemeClr>
                  </a:solidFill>
                  <a:cs typeface="Arial" pitchFamily="34" charset="0"/>
                </a:rPr>
                <a:t> </a:t>
              </a:r>
              <a:r>
                <a:rPr lang="en-US" altLang="ko-KR" sz="1600" b="1" dirty="0" err="1">
                  <a:solidFill>
                    <a:schemeClr val="tx1">
                      <a:lumMod val="75000"/>
                      <a:lumOff val="25000"/>
                    </a:schemeClr>
                  </a:solidFill>
                  <a:cs typeface="Arial" pitchFamily="34" charset="0"/>
                </a:rPr>
                <a:t>dụng</a:t>
              </a:r>
              <a:endParaRPr lang="ko-KR" altLang="en-US" sz="1600" b="1"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26AC7A23-57FA-4F3E-BF71-1825B19CF8A4}"/>
                </a:ext>
              </a:extLst>
            </p:cNvPr>
            <p:cNvSpPr txBox="1"/>
            <p:nvPr/>
          </p:nvSpPr>
          <p:spPr>
            <a:xfrm>
              <a:off x="3851840" y="1509094"/>
              <a:ext cx="4392568" cy="307777"/>
            </a:xfrm>
            <a:prstGeom prst="rect">
              <a:avLst/>
            </a:prstGeom>
            <a:noFill/>
          </p:spPr>
          <p:txBody>
            <a:bodyPr wrap="square" rtlCol="0">
              <a:spAutoFit/>
            </a:bodyPr>
            <a:lstStyle/>
            <a:p>
              <a:r>
                <a:rPr lang="en-US" altLang="ko-KR" sz="1400" dirty="0" err="1">
                  <a:solidFill>
                    <a:schemeClr val="tx1">
                      <a:lumMod val="75000"/>
                      <a:lumOff val="25000"/>
                    </a:schemeClr>
                  </a:solidFill>
                  <a:cs typeface="Arial" pitchFamily="34" charset="0"/>
                </a:rPr>
                <a:t>Điều</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tất</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yếu</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khi</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bàn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giao</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sản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phẩm</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cho</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khách</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hàng</a:t>
              </a:r>
              <a:r>
                <a:rPr lang="en-US" altLang="ko-KR" sz="1400" dirty="0">
                  <a:solidFill>
                    <a:schemeClr val="tx1">
                      <a:lumMod val="75000"/>
                      <a:lumOff val="25000"/>
                    </a:schemeClr>
                  </a:solidFill>
                  <a:cs typeface="Arial" pitchFamily="34" charset="0"/>
                </a:rPr>
                <a:t>.</a:t>
              </a:r>
              <a:endParaRPr lang="ko-KR" altLang="en-US" sz="14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9038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DD91A5B-37D9-4D66-8B7C-C957E9B13D60}"/>
              </a:ext>
            </a:extLst>
          </p:cNvPr>
          <p:cNvSpPr/>
          <p:nvPr/>
        </p:nvSpPr>
        <p:spPr>
          <a:xfrm>
            <a:off x="0" y="5096949"/>
            <a:ext cx="12192000" cy="1746531"/>
          </a:xfrm>
          <a:custGeom>
            <a:avLst/>
            <a:gdLst>
              <a:gd name="connsiteX0" fmla="*/ 0 w 12192000"/>
              <a:gd name="connsiteY0" fmla="*/ 0 h 2402114"/>
              <a:gd name="connsiteX1" fmla="*/ 5239658 w 12192000"/>
              <a:gd name="connsiteY1" fmla="*/ 0 h 2402114"/>
              <a:gd name="connsiteX2" fmla="*/ 6096001 w 12192000"/>
              <a:gd name="connsiteY2" fmla="*/ 856343 h 2402114"/>
              <a:gd name="connsiteX3" fmla="*/ 6952344 w 12192000"/>
              <a:gd name="connsiteY3" fmla="*/ 0 h 2402114"/>
              <a:gd name="connsiteX4" fmla="*/ 12192000 w 12192000"/>
              <a:gd name="connsiteY4" fmla="*/ 0 h 2402114"/>
              <a:gd name="connsiteX5" fmla="*/ 12192000 w 12192000"/>
              <a:gd name="connsiteY5" fmla="*/ 2402114 h 2402114"/>
              <a:gd name="connsiteX6" fmla="*/ 0 w 12192000"/>
              <a:gd name="connsiteY6" fmla="*/ 2402114 h 24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02114">
                <a:moveTo>
                  <a:pt x="0" y="0"/>
                </a:moveTo>
                <a:lnTo>
                  <a:pt x="5239658" y="0"/>
                </a:lnTo>
                <a:cubicBezTo>
                  <a:pt x="5239658" y="472945"/>
                  <a:pt x="5623056" y="856343"/>
                  <a:pt x="6096001" y="856343"/>
                </a:cubicBezTo>
                <a:cubicBezTo>
                  <a:pt x="6568946" y="856343"/>
                  <a:pt x="6952344" y="472945"/>
                  <a:pt x="6952344" y="0"/>
                </a:cubicBezTo>
                <a:lnTo>
                  <a:pt x="12192000" y="0"/>
                </a:lnTo>
                <a:lnTo>
                  <a:pt x="12192000" y="2402114"/>
                </a:lnTo>
                <a:lnTo>
                  <a:pt x="0" y="2402114"/>
                </a:lnTo>
                <a:close/>
              </a:path>
            </a:pathLst>
          </a:custGeom>
          <a:solidFill>
            <a:srgbClr val="32AE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5D8E5155-FF1D-4BAF-9AA2-0EE767B2A86E}"/>
              </a:ext>
            </a:extLst>
          </p:cNvPr>
          <p:cNvGrpSpPr/>
          <p:nvPr/>
        </p:nvGrpSpPr>
        <p:grpSpPr>
          <a:xfrm>
            <a:off x="5410199" y="4292604"/>
            <a:ext cx="1371601" cy="1371601"/>
            <a:chOff x="5410199" y="3770086"/>
            <a:chExt cx="1371601" cy="1371601"/>
          </a:xfrm>
        </p:grpSpPr>
        <p:sp>
          <p:nvSpPr>
            <p:cNvPr id="6" name="Oval 5">
              <a:extLst>
                <a:ext uri="{FF2B5EF4-FFF2-40B4-BE49-F238E27FC236}">
                  <a16:creationId xmlns:a16="http://schemas.microsoft.com/office/drawing/2014/main" id="{63761A18-68D5-4B39-99FC-7755A76B802D}"/>
                </a:ext>
              </a:extLst>
            </p:cNvPr>
            <p:cNvSpPr/>
            <p:nvPr/>
          </p:nvSpPr>
          <p:spPr>
            <a:xfrm>
              <a:off x="5410199" y="3770086"/>
              <a:ext cx="1371601" cy="1371601"/>
            </a:xfrm>
            <a:prstGeom prst="ellipse">
              <a:avLst/>
            </a:prstGeom>
            <a:solidFill>
              <a:schemeClr val="bg1"/>
            </a:solidFill>
            <a:ln w="76200">
              <a:solidFill>
                <a:srgbClr val="32AE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shape&#10;&#10;Description automatically generated">
              <a:extLst>
                <a:ext uri="{FF2B5EF4-FFF2-40B4-BE49-F238E27FC236}">
                  <a16:creationId xmlns:a16="http://schemas.microsoft.com/office/drawing/2014/main" id="{36210BD2-D345-4221-B0BA-C7AD91436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537" y="3947886"/>
              <a:ext cx="1164168" cy="997858"/>
            </a:xfrm>
            <a:prstGeom prst="rect">
              <a:avLst/>
            </a:prstGeom>
          </p:spPr>
        </p:pic>
      </p:grpSp>
      <p:sp>
        <p:nvSpPr>
          <p:cNvPr id="12" name="Text Placeholder 1">
            <a:extLst>
              <a:ext uri="{FF2B5EF4-FFF2-40B4-BE49-F238E27FC236}">
                <a16:creationId xmlns:a16="http://schemas.microsoft.com/office/drawing/2014/main" id="{509BA310-9846-40A6-9893-FB3686CBE3D0}"/>
              </a:ext>
            </a:extLst>
          </p:cNvPr>
          <p:cNvSpPr txBox="1">
            <a:spLocks/>
          </p:cNvSpPr>
          <p:nvPr/>
        </p:nvSpPr>
        <p:spPr>
          <a:xfrm>
            <a:off x="0" y="21880"/>
            <a:ext cx="12192000" cy="97960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5400" b="1" dirty="0" err="1">
                <a:latin typeface="+mj-lt"/>
              </a:rPr>
              <a:t>Giới</a:t>
            </a:r>
            <a:r>
              <a:rPr lang="en-US" altLang="ko-KR" sz="5400" b="1" dirty="0">
                <a:latin typeface="+mj-lt"/>
              </a:rPr>
              <a:t> </a:t>
            </a:r>
            <a:r>
              <a:rPr lang="en-US" altLang="ko-KR" sz="5400" b="1" dirty="0" err="1">
                <a:latin typeface="+mj-lt"/>
              </a:rPr>
              <a:t>thiệu</a:t>
            </a:r>
            <a:endParaRPr lang="ko-KR" altLang="en-US" sz="5400" b="1" dirty="0">
              <a:latin typeface="+mj-lt"/>
            </a:endParaRPr>
          </a:p>
        </p:txBody>
      </p:sp>
      <p:sp>
        <p:nvSpPr>
          <p:cNvPr id="13" name="Text Placeholder 2">
            <a:extLst>
              <a:ext uri="{FF2B5EF4-FFF2-40B4-BE49-F238E27FC236}">
                <a16:creationId xmlns:a16="http://schemas.microsoft.com/office/drawing/2014/main" id="{0268E426-5195-4119-B534-0C052CE840D6}"/>
              </a:ext>
            </a:extLst>
          </p:cNvPr>
          <p:cNvSpPr txBox="1">
            <a:spLocks/>
          </p:cNvSpPr>
          <p:nvPr/>
        </p:nvSpPr>
        <p:spPr>
          <a:xfrm>
            <a:off x="0" y="695311"/>
            <a:ext cx="12192000" cy="73072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ko-KR" sz="4000" dirty="0">
              <a:solidFill>
                <a:srgbClr val="7030A0"/>
              </a:solidFill>
              <a:latin typeface="+mj-lt"/>
            </a:endParaRPr>
          </a:p>
        </p:txBody>
      </p:sp>
      <p:sp>
        <p:nvSpPr>
          <p:cNvPr id="15" name="TextBox 14">
            <a:extLst>
              <a:ext uri="{FF2B5EF4-FFF2-40B4-BE49-F238E27FC236}">
                <a16:creationId xmlns:a16="http://schemas.microsoft.com/office/drawing/2014/main" id="{DD9143A0-B78D-48D9-B69D-59F7C4232B53}"/>
              </a:ext>
            </a:extLst>
          </p:cNvPr>
          <p:cNvSpPr txBox="1"/>
          <p:nvPr/>
        </p:nvSpPr>
        <p:spPr>
          <a:xfrm>
            <a:off x="1819972" y="1664964"/>
            <a:ext cx="8621485" cy="2308324"/>
          </a:xfrm>
          <a:prstGeom prst="rect">
            <a:avLst/>
          </a:prstGeom>
          <a:noFill/>
        </p:spPr>
        <p:txBody>
          <a:bodyPr wrap="square" rtlCol="0">
            <a:spAutoFit/>
          </a:bodyPr>
          <a:lstStyle/>
          <a:p>
            <a:pPr algn="ctr"/>
            <a:r>
              <a:rPr lang="en-US" dirty="0">
                <a:effectLst/>
                <a:latin typeface="Calibri Light" panose="020F0302020204030204" pitchFamily="34" charset="0"/>
                <a:ea typeface="Calibri" panose="020F0502020204030204" pitchFamily="34" charset="0"/>
                <a:cs typeface="Calibri Light" panose="020F0302020204030204" pitchFamily="34" charset="0"/>
              </a:rPr>
              <a:t>	</a:t>
            </a:r>
            <a:r>
              <a:rPr lang="vi-VN" dirty="0">
                <a:effectLst/>
                <a:latin typeface="Calibri Light" panose="020F0302020204030204" pitchFamily="34" charset="0"/>
                <a:ea typeface="Calibri" panose="020F0502020204030204" pitchFamily="34" charset="0"/>
                <a:cs typeface="Calibri Light" panose="020F0302020204030204" pitchFamily="34" charset="0"/>
              </a:rPr>
              <a:t>Với xu hướng người sử dụng mạng internet để thực hiện các giao dịch trực tuyến thông qua các website hiện tại rất phổ biến. Khách hàng có thể tìm kiếm và chọn lựa những sản phẩm và dịch vụ tốt nhất và mua bán hàng hóa bất cứ đâu và bất cứ lúc nào thông qua các trang web. Sự tiện lợi nêu trên đã thể hiện rất rõ về tính quan trọng và cần thiết của một trang web trong thời điểm hiện tại và tương lai khi internet ngày càng phát triển với tốc độ rất nhanh, vì vậy xây dựng đề tài “ xây dựng chương trình cửa hàng quản lý sản phẩm thú cưng” là một giả pháp kinh doanh hợp lý và hứa hẹn sẽ đem về nguồn thu lợi nhận lớn trong tương lai.</a:t>
            </a:r>
            <a:endParaRPr lang="en-US" altLang="ko-KR"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16" name="TextBox 15">
            <a:extLst>
              <a:ext uri="{FF2B5EF4-FFF2-40B4-BE49-F238E27FC236}">
                <a16:creationId xmlns:a16="http://schemas.microsoft.com/office/drawing/2014/main" id="{825FCD70-B574-405C-AD75-3CA607BCF9D6}"/>
              </a:ext>
            </a:extLst>
          </p:cNvPr>
          <p:cNvSpPr txBox="1"/>
          <p:nvPr/>
        </p:nvSpPr>
        <p:spPr>
          <a:xfrm>
            <a:off x="885080" y="707612"/>
            <a:ext cx="745399" cy="2646878"/>
          </a:xfrm>
          <a:prstGeom prst="rect">
            <a:avLst/>
          </a:prstGeom>
          <a:noFill/>
        </p:spPr>
        <p:txBody>
          <a:bodyPr wrap="square" rtlCol="0">
            <a:spAutoFit/>
          </a:bodyPr>
          <a:lstStyle/>
          <a:p>
            <a:pPr algn="ctr"/>
            <a:r>
              <a:rPr lang="en-US" altLang="ko-KR" sz="16600" b="1" dirty="0">
                <a:solidFill>
                  <a:srgbClr val="32AEB8"/>
                </a:solidFill>
                <a:latin typeface="Arial" pitchFamily="34" charset="0"/>
                <a:cs typeface="Arial" pitchFamily="34" charset="0"/>
              </a:rPr>
              <a:t>“</a:t>
            </a:r>
            <a:endParaRPr lang="ko-KR" altLang="en-US" sz="16600" b="1" dirty="0">
              <a:solidFill>
                <a:srgbClr val="32AEB8"/>
              </a:solidFill>
              <a:latin typeface="Arial" pitchFamily="34" charset="0"/>
              <a:cs typeface="Arial" pitchFamily="34" charset="0"/>
            </a:endParaRPr>
          </a:p>
        </p:txBody>
      </p:sp>
      <p:sp>
        <p:nvSpPr>
          <p:cNvPr id="17" name="TextBox 16">
            <a:extLst>
              <a:ext uri="{FF2B5EF4-FFF2-40B4-BE49-F238E27FC236}">
                <a16:creationId xmlns:a16="http://schemas.microsoft.com/office/drawing/2014/main" id="{43F5F715-089A-4EF0-9A45-1D4346C4FEE2}"/>
              </a:ext>
            </a:extLst>
          </p:cNvPr>
          <p:cNvSpPr txBox="1"/>
          <p:nvPr/>
        </p:nvSpPr>
        <p:spPr>
          <a:xfrm rot="10800000">
            <a:off x="10630950" y="1938052"/>
            <a:ext cx="745399" cy="2646878"/>
          </a:xfrm>
          <a:prstGeom prst="rect">
            <a:avLst/>
          </a:prstGeom>
          <a:noFill/>
        </p:spPr>
        <p:txBody>
          <a:bodyPr wrap="square" rtlCol="0">
            <a:spAutoFit/>
          </a:bodyPr>
          <a:lstStyle/>
          <a:p>
            <a:pPr algn="ctr"/>
            <a:r>
              <a:rPr lang="en-US" altLang="ko-KR" sz="16600" b="1" dirty="0">
                <a:solidFill>
                  <a:srgbClr val="32AEB8"/>
                </a:solidFill>
                <a:latin typeface="Arial" pitchFamily="34" charset="0"/>
                <a:cs typeface="Arial" pitchFamily="34" charset="0"/>
              </a:rPr>
              <a:t>“</a:t>
            </a:r>
            <a:endParaRPr lang="ko-KR" altLang="en-US" sz="16600" b="1" dirty="0">
              <a:solidFill>
                <a:srgbClr val="32AEB8"/>
              </a:solidFill>
              <a:latin typeface="Arial" pitchFamily="34" charset="0"/>
              <a:cs typeface="Arial" pitchFamily="34" charset="0"/>
            </a:endParaRPr>
          </a:p>
        </p:txBody>
      </p:sp>
      <p:sp>
        <p:nvSpPr>
          <p:cNvPr id="18" name="Right Triangle 17">
            <a:extLst>
              <a:ext uri="{FF2B5EF4-FFF2-40B4-BE49-F238E27FC236}">
                <a16:creationId xmlns:a16="http://schemas.microsoft.com/office/drawing/2014/main" id="{4FC9ACA4-113D-4F8A-A51E-591116797D95}"/>
              </a:ext>
            </a:extLst>
          </p:cNvPr>
          <p:cNvSpPr/>
          <p:nvPr/>
        </p:nvSpPr>
        <p:spPr>
          <a:xfrm rot="5400000">
            <a:off x="22197" y="232186"/>
            <a:ext cx="1011734" cy="765804"/>
          </a:xfrm>
          <a:prstGeom prst="rtTriangle">
            <a:avLst/>
          </a:prstGeom>
          <a:solidFill>
            <a:srgbClr val="32AEB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TextBox 18">
            <a:extLst>
              <a:ext uri="{FF2B5EF4-FFF2-40B4-BE49-F238E27FC236}">
                <a16:creationId xmlns:a16="http://schemas.microsoft.com/office/drawing/2014/main" id="{E6C82AA8-970F-49D2-BDD6-C357F3286B15}"/>
              </a:ext>
            </a:extLst>
          </p:cNvPr>
          <p:cNvSpPr txBox="1"/>
          <p:nvPr/>
        </p:nvSpPr>
        <p:spPr>
          <a:xfrm>
            <a:off x="159821" y="17185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302600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A49C2AFD-B27C-4C3A-B5B2-4CB8DA5D0281}"/>
              </a:ext>
            </a:extLst>
          </p:cNvPr>
          <p:cNvSpPr txBox="1">
            <a:spLocks/>
          </p:cNvSpPr>
          <p:nvPr/>
        </p:nvSpPr>
        <p:spPr>
          <a:xfrm>
            <a:off x="0" y="164638"/>
            <a:ext cx="12192000" cy="76808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ko-KR" altLang="en-US" sz="4800" b="1" dirty="0">
              <a:latin typeface="+mj-lt"/>
            </a:endParaRPr>
          </a:p>
        </p:txBody>
      </p:sp>
      <p:sp>
        <p:nvSpPr>
          <p:cNvPr id="6" name="Text Placeholder 1">
            <a:extLst>
              <a:ext uri="{FF2B5EF4-FFF2-40B4-BE49-F238E27FC236}">
                <a16:creationId xmlns:a16="http://schemas.microsoft.com/office/drawing/2014/main" id="{CE3754A7-CC40-4B8E-8A97-EA5589358F2A}"/>
              </a:ext>
            </a:extLst>
          </p:cNvPr>
          <p:cNvSpPr txBox="1">
            <a:spLocks/>
          </p:cNvSpPr>
          <p:nvPr/>
        </p:nvSpPr>
        <p:spPr>
          <a:xfrm>
            <a:off x="0" y="21880"/>
            <a:ext cx="12192000" cy="97960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5400" b="1" dirty="0" err="1">
                <a:latin typeface="+mj-lt"/>
              </a:rPr>
              <a:t>Chức</a:t>
            </a:r>
            <a:r>
              <a:rPr lang="en-US" altLang="ko-KR" sz="5400" b="1" dirty="0">
                <a:latin typeface="+mj-lt"/>
              </a:rPr>
              <a:t> </a:t>
            </a:r>
            <a:r>
              <a:rPr lang="en-US" altLang="ko-KR" sz="5400" b="1" dirty="0" err="1">
                <a:latin typeface="+mj-lt"/>
              </a:rPr>
              <a:t>năng</a:t>
            </a:r>
            <a:r>
              <a:rPr lang="en-US" altLang="ko-KR" sz="5400" b="1" dirty="0">
                <a:latin typeface="+mj-lt"/>
              </a:rPr>
              <a:t> </a:t>
            </a:r>
            <a:r>
              <a:rPr lang="en-US" altLang="ko-KR" sz="5400" b="1" dirty="0" err="1">
                <a:latin typeface="+mj-lt"/>
              </a:rPr>
              <a:t>của</a:t>
            </a:r>
            <a:r>
              <a:rPr lang="en-US" altLang="ko-KR" sz="5400" b="1" dirty="0">
                <a:latin typeface="+mj-lt"/>
              </a:rPr>
              <a:t> </a:t>
            </a:r>
            <a:r>
              <a:rPr lang="en-US" altLang="ko-KR" sz="5400" b="1" dirty="0" err="1">
                <a:latin typeface="+mj-lt"/>
              </a:rPr>
              <a:t>hệ</a:t>
            </a:r>
            <a:r>
              <a:rPr lang="en-US" altLang="ko-KR" sz="5400" b="1" dirty="0">
                <a:latin typeface="+mj-lt"/>
              </a:rPr>
              <a:t> </a:t>
            </a:r>
            <a:r>
              <a:rPr lang="en-US" altLang="ko-KR" sz="5400" b="1" dirty="0" err="1">
                <a:latin typeface="+mj-lt"/>
              </a:rPr>
              <a:t>thống</a:t>
            </a:r>
            <a:endParaRPr lang="ko-KR" altLang="en-US" sz="5400" b="1" dirty="0">
              <a:latin typeface="+mj-lt"/>
            </a:endParaRPr>
          </a:p>
        </p:txBody>
      </p:sp>
      <p:sp>
        <p:nvSpPr>
          <p:cNvPr id="49" name="Oval 48">
            <a:extLst>
              <a:ext uri="{FF2B5EF4-FFF2-40B4-BE49-F238E27FC236}">
                <a16:creationId xmlns:a16="http://schemas.microsoft.com/office/drawing/2014/main" id="{CAA0236D-0475-4D0F-950C-3BF06BCCCC03}"/>
              </a:ext>
            </a:extLst>
          </p:cNvPr>
          <p:cNvSpPr/>
          <p:nvPr/>
        </p:nvSpPr>
        <p:spPr>
          <a:xfrm>
            <a:off x="6911828" y="1891649"/>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a:extLst>
              <a:ext uri="{FF2B5EF4-FFF2-40B4-BE49-F238E27FC236}">
                <a16:creationId xmlns:a16="http://schemas.microsoft.com/office/drawing/2014/main" id="{8939EA39-B19F-429E-8E59-1AEE9EDA6D4F}"/>
              </a:ext>
            </a:extLst>
          </p:cNvPr>
          <p:cNvSpPr/>
          <p:nvPr/>
        </p:nvSpPr>
        <p:spPr>
          <a:xfrm>
            <a:off x="7415884" y="360587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Oval 50">
            <a:extLst>
              <a:ext uri="{FF2B5EF4-FFF2-40B4-BE49-F238E27FC236}">
                <a16:creationId xmlns:a16="http://schemas.microsoft.com/office/drawing/2014/main" id="{EE428F5B-46BB-4D57-926B-009956A4EDE5}"/>
              </a:ext>
            </a:extLst>
          </p:cNvPr>
          <p:cNvSpPr/>
          <p:nvPr/>
        </p:nvSpPr>
        <p:spPr>
          <a:xfrm>
            <a:off x="7415884" y="2748760"/>
            <a:ext cx="648072" cy="648072"/>
          </a:xfrm>
          <a:prstGeom prst="ellips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Oval 51">
            <a:extLst>
              <a:ext uri="{FF2B5EF4-FFF2-40B4-BE49-F238E27FC236}">
                <a16:creationId xmlns:a16="http://schemas.microsoft.com/office/drawing/2014/main" id="{CC1F8B79-159A-4CA4-9A87-4A4C884F45BB}"/>
              </a:ext>
            </a:extLst>
          </p:cNvPr>
          <p:cNvSpPr/>
          <p:nvPr/>
        </p:nvSpPr>
        <p:spPr>
          <a:xfrm>
            <a:off x="6911828" y="4462983"/>
            <a:ext cx="648072" cy="648072"/>
          </a:xfrm>
          <a:prstGeom prst="ellips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7" name="Oval 56">
            <a:extLst>
              <a:ext uri="{FF2B5EF4-FFF2-40B4-BE49-F238E27FC236}">
                <a16:creationId xmlns:a16="http://schemas.microsoft.com/office/drawing/2014/main" id="{7E995C54-5FB7-42CD-9452-73B36E5E2D4D}"/>
              </a:ext>
            </a:extLst>
          </p:cNvPr>
          <p:cNvSpPr/>
          <p:nvPr/>
        </p:nvSpPr>
        <p:spPr>
          <a:xfrm flipH="1">
            <a:off x="4326769" y="1891649"/>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Oval 57">
            <a:extLst>
              <a:ext uri="{FF2B5EF4-FFF2-40B4-BE49-F238E27FC236}">
                <a16:creationId xmlns:a16="http://schemas.microsoft.com/office/drawing/2014/main" id="{834DF0AF-B7B4-4D28-ADA3-C0991D432E3C}"/>
              </a:ext>
            </a:extLst>
          </p:cNvPr>
          <p:cNvSpPr/>
          <p:nvPr/>
        </p:nvSpPr>
        <p:spPr>
          <a:xfrm flipH="1">
            <a:off x="3822713" y="3605871"/>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Oval 58">
            <a:extLst>
              <a:ext uri="{FF2B5EF4-FFF2-40B4-BE49-F238E27FC236}">
                <a16:creationId xmlns:a16="http://schemas.microsoft.com/office/drawing/2014/main" id="{BFD63919-A581-45A3-B314-C0EFCD57926E}"/>
              </a:ext>
            </a:extLst>
          </p:cNvPr>
          <p:cNvSpPr/>
          <p:nvPr/>
        </p:nvSpPr>
        <p:spPr>
          <a:xfrm flipH="1">
            <a:off x="3822713" y="2748760"/>
            <a:ext cx="648072" cy="648072"/>
          </a:xfrm>
          <a:prstGeom prst="ellips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Oval 59">
            <a:extLst>
              <a:ext uri="{FF2B5EF4-FFF2-40B4-BE49-F238E27FC236}">
                <a16:creationId xmlns:a16="http://schemas.microsoft.com/office/drawing/2014/main" id="{4E2A577C-A0FE-4C3B-8FA7-78DEC7D9AB5C}"/>
              </a:ext>
            </a:extLst>
          </p:cNvPr>
          <p:cNvSpPr/>
          <p:nvPr/>
        </p:nvSpPr>
        <p:spPr>
          <a:xfrm flipH="1">
            <a:off x="4326769" y="4462983"/>
            <a:ext cx="648072" cy="648072"/>
          </a:xfrm>
          <a:prstGeom prst="ellips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TextBox 68">
            <a:extLst>
              <a:ext uri="{FF2B5EF4-FFF2-40B4-BE49-F238E27FC236}">
                <a16:creationId xmlns:a16="http://schemas.microsoft.com/office/drawing/2014/main" id="{4ADA1547-C3E3-4900-AFA1-3ECCD43C5090}"/>
              </a:ext>
            </a:extLst>
          </p:cNvPr>
          <p:cNvSpPr txBox="1"/>
          <p:nvPr/>
        </p:nvSpPr>
        <p:spPr>
          <a:xfrm>
            <a:off x="1103086" y="1784006"/>
            <a:ext cx="3172833" cy="584775"/>
          </a:xfrm>
          <a:prstGeom prst="rect">
            <a:avLst/>
          </a:prstGeom>
          <a:noFill/>
        </p:spPr>
        <p:txBody>
          <a:bodyPr wrap="square" rtlCol="0">
            <a:spAutoFit/>
          </a:bodyPr>
          <a:lstStyle/>
          <a:p>
            <a:pPr algn="r"/>
            <a:r>
              <a:rPr lang="en-US" altLang="ko-KR" sz="1600" dirty="0" err="1">
                <a:solidFill>
                  <a:schemeClr val="tx1">
                    <a:lumMod val="75000"/>
                    <a:lumOff val="25000"/>
                  </a:schemeClr>
                </a:solidFill>
                <a:latin typeface="+mj-lt"/>
                <a:cs typeface="Arial" pitchFamily="34" charset="0"/>
              </a:rPr>
              <a:t>Quản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lý</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Đăng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nhập</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đăng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xuất</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phân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quyền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cho</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tài</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khoản</a:t>
            </a:r>
            <a:endParaRPr lang="ko-KR" altLang="en-US" sz="1600" dirty="0">
              <a:solidFill>
                <a:schemeClr val="tx1">
                  <a:lumMod val="75000"/>
                  <a:lumOff val="25000"/>
                </a:schemeClr>
              </a:solidFill>
              <a:latin typeface="+mj-lt"/>
              <a:cs typeface="Arial" pitchFamily="34" charset="0"/>
            </a:endParaRPr>
          </a:p>
        </p:txBody>
      </p:sp>
      <p:sp>
        <p:nvSpPr>
          <p:cNvPr id="72" name="TextBox 71">
            <a:extLst>
              <a:ext uri="{FF2B5EF4-FFF2-40B4-BE49-F238E27FC236}">
                <a16:creationId xmlns:a16="http://schemas.microsoft.com/office/drawing/2014/main" id="{B532C65D-7531-43DD-8372-970D837B6B4C}"/>
              </a:ext>
            </a:extLst>
          </p:cNvPr>
          <p:cNvSpPr txBox="1"/>
          <p:nvPr/>
        </p:nvSpPr>
        <p:spPr>
          <a:xfrm>
            <a:off x="1204686" y="2641117"/>
            <a:ext cx="2582531" cy="338554"/>
          </a:xfrm>
          <a:prstGeom prst="rect">
            <a:avLst/>
          </a:prstGeom>
          <a:noFill/>
        </p:spPr>
        <p:txBody>
          <a:bodyPr wrap="square" rtlCol="0">
            <a:spAutoFit/>
          </a:bodyPr>
          <a:lstStyle/>
          <a:p>
            <a:pPr algn="r"/>
            <a:r>
              <a:rPr lang="en-US" altLang="ko-KR" sz="1600" dirty="0" err="1">
                <a:solidFill>
                  <a:schemeClr val="tx1">
                    <a:lumMod val="75000"/>
                    <a:lumOff val="25000"/>
                  </a:schemeClr>
                </a:solidFill>
                <a:latin typeface="+mj-lt"/>
                <a:cs typeface="Arial" pitchFamily="34" charset="0"/>
              </a:rPr>
              <a:t>Quản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lý</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thông</a:t>
            </a:r>
            <a:r>
              <a:rPr lang="en-US" altLang="ko-KR" sz="1600" dirty="0">
                <a:solidFill>
                  <a:schemeClr val="tx1">
                    <a:lumMod val="75000"/>
                    <a:lumOff val="25000"/>
                  </a:schemeClr>
                </a:solidFill>
                <a:latin typeface="+mj-lt"/>
                <a:cs typeface="Arial" pitchFamily="34" charset="0"/>
              </a:rPr>
              <a:t> tin </a:t>
            </a:r>
            <a:r>
              <a:rPr lang="en-US" altLang="ko-KR" sz="1600" dirty="0" err="1">
                <a:solidFill>
                  <a:schemeClr val="tx1">
                    <a:lumMod val="75000"/>
                    <a:lumOff val="25000"/>
                  </a:schemeClr>
                </a:solidFill>
                <a:latin typeface="+mj-lt"/>
                <a:cs typeface="Arial" pitchFamily="34" charset="0"/>
              </a:rPr>
              <a:t>nhân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viên</a:t>
            </a:r>
            <a:endParaRPr lang="ko-KR" altLang="en-US" sz="1600" dirty="0">
              <a:solidFill>
                <a:schemeClr val="tx1">
                  <a:lumMod val="75000"/>
                  <a:lumOff val="25000"/>
                </a:schemeClr>
              </a:solidFill>
              <a:latin typeface="+mj-lt"/>
              <a:cs typeface="Arial" pitchFamily="34" charset="0"/>
            </a:endParaRPr>
          </a:p>
        </p:txBody>
      </p:sp>
      <p:sp>
        <p:nvSpPr>
          <p:cNvPr id="75" name="TextBox 74">
            <a:extLst>
              <a:ext uri="{FF2B5EF4-FFF2-40B4-BE49-F238E27FC236}">
                <a16:creationId xmlns:a16="http://schemas.microsoft.com/office/drawing/2014/main" id="{81C10B8D-899D-44F5-8DB9-8757EF759F89}"/>
              </a:ext>
            </a:extLst>
          </p:cNvPr>
          <p:cNvSpPr txBox="1"/>
          <p:nvPr/>
        </p:nvSpPr>
        <p:spPr>
          <a:xfrm>
            <a:off x="1103086" y="3498228"/>
            <a:ext cx="2684131" cy="338554"/>
          </a:xfrm>
          <a:prstGeom prst="rect">
            <a:avLst/>
          </a:prstGeom>
          <a:noFill/>
        </p:spPr>
        <p:txBody>
          <a:bodyPr wrap="square" rtlCol="0">
            <a:spAutoFit/>
          </a:bodyPr>
          <a:lstStyle/>
          <a:p>
            <a:pPr algn="r"/>
            <a:r>
              <a:rPr lang="en-US" altLang="ko-KR" sz="1600" dirty="0" err="1">
                <a:solidFill>
                  <a:schemeClr val="tx1">
                    <a:lumMod val="75000"/>
                    <a:lumOff val="25000"/>
                  </a:schemeClr>
                </a:solidFill>
                <a:latin typeface="+mj-lt"/>
                <a:cs typeface="Arial" pitchFamily="34" charset="0"/>
              </a:rPr>
              <a:t>Quản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lý</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thông</a:t>
            </a:r>
            <a:r>
              <a:rPr lang="en-US" altLang="ko-KR" sz="1600" dirty="0">
                <a:solidFill>
                  <a:schemeClr val="tx1">
                    <a:lumMod val="75000"/>
                    <a:lumOff val="25000"/>
                  </a:schemeClr>
                </a:solidFill>
                <a:latin typeface="+mj-lt"/>
                <a:cs typeface="Arial" pitchFamily="34" charset="0"/>
              </a:rPr>
              <a:t> tin </a:t>
            </a:r>
            <a:r>
              <a:rPr lang="en-US" altLang="ko-KR" sz="1600" dirty="0" err="1">
                <a:solidFill>
                  <a:schemeClr val="tx1">
                    <a:lumMod val="75000"/>
                    <a:lumOff val="25000"/>
                  </a:schemeClr>
                </a:solidFill>
                <a:latin typeface="+mj-lt"/>
                <a:cs typeface="Arial" pitchFamily="34" charset="0"/>
              </a:rPr>
              <a:t>khách</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hàng</a:t>
            </a:r>
            <a:endParaRPr lang="ko-KR" altLang="en-US" sz="1600" dirty="0">
              <a:solidFill>
                <a:schemeClr val="tx1">
                  <a:lumMod val="75000"/>
                  <a:lumOff val="25000"/>
                </a:schemeClr>
              </a:solidFill>
              <a:latin typeface="+mj-lt"/>
              <a:cs typeface="Arial" pitchFamily="34" charset="0"/>
            </a:endParaRPr>
          </a:p>
        </p:txBody>
      </p:sp>
      <p:sp>
        <p:nvSpPr>
          <p:cNvPr id="78" name="TextBox 77">
            <a:extLst>
              <a:ext uri="{FF2B5EF4-FFF2-40B4-BE49-F238E27FC236}">
                <a16:creationId xmlns:a16="http://schemas.microsoft.com/office/drawing/2014/main" id="{02B19B80-25AD-482C-B634-CEBC5B1704DD}"/>
              </a:ext>
            </a:extLst>
          </p:cNvPr>
          <p:cNvSpPr txBox="1"/>
          <p:nvPr/>
        </p:nvSpPr>
        <p:spPr>
          <a:xfrm>
            <a:off x="1407886" y="4355340"/>
            <a:ext cx="2832941" cy="338554"/>
          </a:xfrm>
          <a:prstGeom prst="rect">
            <a:avLst/>
          </a:prstGeom>
          <a:noFill/>
        </p:spPr>
        <p:txBody>
          <a:bodyPr wrap="square" rtlCol="0">
            <a:spAutoFit/>
          </a:bodyPr>
          <a:lstStyle/>
          <a:p>
            <a:pPr algn="r"/>
            <a:r>
              <a:rPr lang="en-US" altLang="ko-KR" sz="1600" dirty="0" err="1">
                <a:solidFill>
                  <a:schemeClr val="tx1">
                    <a:lumMod val="75000"/>
                    <a:lumOff val="25000"/>
                  </a:schemeClr>
                </a:solidFill>
                <a:latin typeface="+mj-lt"/>
                <a:cs typeface="Arial" pitchFamily="34" charset="0"/>
              </a:rPr>
              <a:t>Quản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lý</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thông</a:t>
            </a:r>
            <a:r>
              <a:rPr lang="en-US" altLang="ko-KR" sz="1600" dirty="0">
                <a:solidFill>
                  <a:schemeClr val="tx1">
                    <a:lumMod val="75000"/>
                    <a:lumOff val="25000"/>
                  </a:schemeClr>
                </a:solidFill>
                <a:latin typeface="+mj-lt"/>
                <a:cs typeface="Arial" pitchFamily="34" charset="0"/>
              </a:rPr>
              <a:t> tin </a:t>
            </a:r>
            <a:r>
              <a:rPr lang="en-US" altLang="ko-KR" sz="1600" dirty="0" err="1">
                <a:solidFill>
                  <a:schemeClr val="tx1">
                    <a:lumMod val="75000"/>
                    <a:lumOff val="25000"/>
                  </a:schemeClr>
                </a:solidFill>
                <a:latin typeface="+mj-lt"/>
                <a:cs typeface="Arial" pitchFamily="34" charset="0"/>
              </a:rPr>
              <a:t>nhà</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cung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cấp</a:t>
            </a:r>
            <a:endParaRPr lang="ko-KR" altLang="en-US" sz="1600" dirty="0">
              <a:solidFill>
                <a:schemeClr val="tx1">
                  <a:lumMod val="75000"/>
                  <a:lumOff val="25000"/>
                </a:schemeClr>
              </a:solidFill>
              <a:latin typeface="+mj-lt"/>
              <a:cs typeface="Arial" pitchFamily="34" charset="0"/>
            </a:endParaRPr>
          </a:p>
        </p:txBody>
      </p:sp>
      <p:sp>
        <p:nvSpPr>
          <p:cNvPr id="81" name="TextBox 80">
            <a:extLst>
              <a:ext uri="{FF2B5EF4-FFF2-40B4-BE49-F238E27FC236}">
                <a16:creationId xmlns:a16="http://schemas.microsoft.com/office/drawing/2014/main" id="{6EB8ED12-79BF-46F7-A329-DFD130564033}"/>
              </a:ext>
            </a:extLst>
          </p:cNvPr>
          <p:cNvSpPr txBox="1"/>
          <p:nvPr/>
        </p:nvSpPr>
        <p:spPr>
          <a:xfrm>
            <a:off x="7736268" y="1782785"/>
            <a:ext cx="3004303" cy="338554"/>
          </a:xfrm>
          <a:prstGeom prst="rect">
            <a:avLst/>
          </a:prstGeom>
          <a:noFill/>
        </p:spPr>
        <p:txBody>
          <a:bodyPr wrap="square" rtlCol="0">
            <a:spAutoFit/>
          </a:bodyPr>
          <a:lstStyle/>
          <a:p>
            <a:r>
              <a:rPr lang="en-US" altLang="ko-KR" sz="1600" dirty="0" err="1">
                <a:solidFill>
                  <a:schemeClr val="tx1">
                    <a:lumMod val="75000"/>
                    <a:lumOff val="25000"/>
                  </a:schemeClr>
                </a:solidFill>
                <a:latin typeface="+mj-lt"/>
                <a:cs typeface="Arial" pitchFamily="34" charset="0"/>
              </a:rPr>
              <a:t>Quản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lý</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hàng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hóa</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và</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loại</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hàng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hóa</a:t>
            </a:r>
            <a:endParaRPr lang="ko-KR" altLang="en-US" sz="1600" dirty="0">
              <a:solidFill>
                <a:schemeClr val="tx1">
                  <a:lumMod val="75000"/>
                  <a:lumOff val="25000"/>
                </a:schemeClr>
              </a:solidFill>
              <a:latin typeface="+mj-lt"/>
              <a:cs typeface="Arial" pitchFamily="34" charset="0"/>
            </a:endParaRPr>
          </a:p>
        </p:txBody>
      </p:sp>
      <p:sp>
        <p:nvSpPr>
          <p:cNvPr id="84" name="TextBox 83">
            <a:extLst>
              <a:ext uri="{FF2B5EF4-FFF2-40B4-BE49-F238E27FC236}">
                <a16:creationId xmlns:a16="http://schemas.microsoft.com/office/drawing/2014/main" id="{5011C64C-0CA6-4EF4-B9AF-C1BDCBF6E549}"/>
              </a:ext>
            </a:extLst>
          </p:cNvPr>
          <p:cNvSpPr txBox="1"/>
          <p:nvPr/>
        </p:nvSpPr>
        <p:spPr>
          <a:xfrm>
            <a:off x="8273159" y="2639896"/>
            <a:ext cx="1926735" cy="338554"/>
          </a:xfrm>
          <a:prstGeom prst="rect">
            <a:avLst/>
          </a:prstGeom>
          <a:noFill/>
        </p:spPr>
        <p:txBody>
          <a:bodyPr wrap="square" rtlCol="0">
            <a:spAutoFit/>
          </a:bodyPr>
          <a:lstStyle/>
          <a:p>
            <a:r>
              <a:rPr lang="en-US" altLang="ko-KR" sz="1600" dirty="0" err="1">
                <a:solidFill>
                  <a:schemeClr val="tx1">
                    <a:lumMod val="75000"/>
                    <a:lumOff val="25000"/>
                  </a:schemeClr>
                </a:solidFill>
                <a:latin typeface="+mj-lt"/>
                <a:cs typeface="Arial" pitchFamily="34" charset="0"/>
              </a:rPr>
              <a:t>Quản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lý</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bán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hàng</a:t>
            </a:r>
            <a:endParaRPr lang="ko-KR" altLang="en-US" sz="1600" dirty="0">
              <a:solidFill>
                <a:schemeClr val="tx1">
                  <a:lumMod val="75000"/>
                  <a:lumOff val="25000"/>
                </a:schemeClr>
              </a:solidFill>
              <a:latin typeface="+mj-lt"/>
              <a:cs typeface="Arial" pitchFamily="34" charset="0"/>
            </a:endParaRPr>
          </a:p>
        </p:txBody>
      </p:sp>
      <p:sp>
        <p:nvSpPr>
          <p:cNvPr id="87" name="TextBox 86">
            <a:extLst>
              <a:ext uri="{FF2B5EF4-FFF2-40B4-BE49-F238E27FC236}">
                <a16:creationId xmlns:a16="http://schemas.microsoft.com/office/drawing/2014/main" id="{9B7A3D03-0744-4B6D-B31D-8EE3469E3D62}"/>
              </a:ext>
            </a:extLst>
          </p:cNvPr>
          <p:cNvSpPr txBox="1"/>
          <p:nvPr/>
        </p:nvSpPr>
        <p:spPr>
          <a:xfrm>
            <a:off x="8273159" y="3497007"/>
            <a:ext cx="1926735" cy="338554"/>
          </a:xfrm>
          <a:prstGeom prst="rect">
            <a:avLst/>
          </a:prstGeom>
          <a:noFill/>
        </p:spPr>
        <p:txBody>
          <a:bodyPr wrap="square" rtlCol="0">
            <a:spAutoFit/>
          </a:bodyPr>
          <a:lstStyle/>
          <a:p>
            <a:r>
              <a:rPr lang="en-US" altLang="ko-KR" sz="1600" dirty="0" err="1">
                <a:solidFill>
                  <a:schemeClr val="tx1">
                    <a:lumMod val="75000"/>
                    <a:lumOff val="25000"/>
                  </a:schemeClr>
                </a:solidFill>
                <a:latin typeface="+mj-lt"/>
                <a:cs typeface="Arial" pitchFamily="34" charset="0"/>
              </a:rPr>
              <a:t>Tìm</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kiếm</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thông</a:t>
            </a:r>
            <a:r>
              <a:rPr lang="en-US" altLang="ko-KR" sz="1600" dirty="0">
                <a:solidFill>
                  <a:schemeClr val="tx1">
                    <a:lumMod val="75000"/>
                    <a:lumOff val="25000"/>
                  </a:schemeClr>
                </a:solidFill>
                <a:latin typeface="+mj-lt"/>
                <a:cs typeface="Arial" pitchFamily="34" charset="0"/>
              </a:rPr>
              <a:t> tin</a:t>
            </a:r>
            <a:endParaRPr lang="ko-KR" altLang="en-US" sz="1600" dirty="0">
              <a:solidFill>
                <a:schemeClr val="tx1">
                  <a:lumMod val="75000"/>
                  <a:lumOff val="25000"/>
                </a:schemeClr>
              </a:solidFill>
              <a:latin typeface="+mj-lt"/>
              <a:cs typeface="Arial" pitchFamily="34" charset="0"/>
            </a:endParaRPr>
          </a:p>
        </p:txBody>
      </p:sp>
      <p:sp>
        <p:nvSpPr>
          <p:cNvPr id="90" name="TextBox 89">
            <a:extLst>
              <a:ext uri="{FF2B5EF4-FFF2-40B4-BE49-F238E27FC236}">
                <a16:creationId xmlns:a16="http://schemas.microsoft.com/office/drawing/2014/main" id="{EEE2FBB1-5E75-47FA-BA1E-309BEB8A5BE9}"/>
              </a:ext>
            </a:extLst>
          </p:cNvPr>
          <p:cNvSpPr txBox="1"/>
          <p:nvPr/>
        </p:nvSpPr>
        <p:spPr>
          <a:xfrm>
            <a:off x="7701176" y="4354119"/>
            <a:ext cx="2859500" cy="338554"/>
          </a:xfrm>
          <a:prstGeom prst="rect">
            <a:avLst/>
          </a:prstGeom>
          <a:noFill/>
        </p:spPr>
        <p:txBody>
          <a:bodyPr wrap="square" rtlCol="0">
            <a:spAutoFit/>
          </a:bodyPr>
          <a:lstStyle/>
          <a:p>
            <a:r>
              <a:rPr lang="en-US" altLang="ko-KR" sz="1600" dirty="0" err="1">
                <a:solidFill>
                  <a:schemeClr val="tx1">
                    <a:lumMod val="75000"/>
                    <a:lumOff val="25000"/>
                  </a:schemeClr>
                </a:solidFill>
                <a:latin typeface="Calibri Light (Headings)"/>
                <a:cs typeface="Arial" pitchFamily="34" charset="0"/>
              </a:rPr>
              <a:t>Báo</a:t>
            </a:r>
            <a:r>
              <a:rPr lang="en-US" altLang="ko-KR" sz="1600" dirty="0">
                <a:solidFill>
                  <a:schemeClr val="tx1">
                    <a:lumMod val="75000"/>
                    <a:lumOff val="25000"/>
                  </a:schemeClr>
                </a:solidFill>
                <a:latin typeface="Calibri Light (Headings)"/>
                <a:cs typeface="Arial" pitchFamily="34" charset="0"/>
              </a:rPr>
              <a:t> </a:t>
            </a:r>
            <a:r>
              <a:rPr lang="en-US" altLang="ko-KR" sz="1600" dirty="0" err="1">
                <a:solidFill>
                  <a:schemeClr val="tx1">
                    <a:lumMod val="75000"/>
                    <a:lumOff val="25000"/>
                  </a:schemeClr>
                </a:solidFill>
                <a:latin typeface="Calibri Light (Headings)"/>
                <a:cs typeface="Arial" pitchFamily="34" charset="0"/>
              </a:rPr>
              <a:t>cáo</a:t>
            </a:r>
            <a:r>
              <a:rPr lang="en-US" altLang="ko-KR" sz="1600" dirty="0">
                <a:solidFill>
                  <a:schemeClr val="tx1">
                    <a:lumMod val="75000"/>
                    <a:lumOff val="25000"/>
                  </a:schemeClr>
                </a:solidFill>
                <a:latin typeface="Calibri Light (Headings)"/>
                <a:cs typeface="Arial" pitchFamily="34" charset="0"/>
              </a:rPr>
              <a:t> </a:t>
            </a:r>
            <a:r>
              <a:rPr lang="en-US" altLang="ko-KR" sz="1600" dirty="0" err="1">
                <a:solidFill>
                  <a:schemeClr val="tx1">
                    <a:lumMod val="75000"/>
                    <a:lumOff val="25000"/>
                  </a:schemeClr>
                </a:solidFill>
                <a:latin typeface="Calibri Light (Headings)"/>
                <a:cs typeface="Arial" pitchFamily="34" charset="0"/>
              </a:rPr>
              <a:t>và</a:t>
            </a:r>
            <a:r>
              <a:rPr lang="en-US" altLang="ko-KR" sz="1600" dirty="0">
                <a:solidFill>
                  <a:schemeClr val="tx1">
                    <a:lumMod val="75000"/>
                    <a:lumOff val="25000"/>
                  </a:schemeClr>
                </a:solidFill>
                <a:latin typeface="Calibri Light (Headings)"/>
                <a:cs typeface="Arial" pitchFamily="34" charset="0"/>
              </a:rPr>
              <a:t> </a:t>
            </a:r>
            <a:r>
              <a:rPr lang="en-US" altLang="ko-KR" sz="1600" dirty="0" err="1">
                <a:solidFill>
                  <a:schemeClr val="tx1">
                    <a:lumMod val="75000"/>
                    <a:lumOff val="25000"/>
                  </a:schemeClr>
                </a:solidFill>
                <a:latin typeface="Calibri Light (Headings)"/>
                <a:cs typeface="Arial" pitchFamily="34" charset="0"/>
              </a:rPr>
              <a:t>thống</a:t>
            </a:r>
            <a:r>
              <a:rPr lang="en-US" altLang="ko-KR" sz="1600" dirty="0">
                <a:solidFill>
                  <a:schemeClr val="tx1">
                    <a:lumMod val="75000"/>
                    <a:lumOff val="25000"/>
                  </a:schemeClr>
                </a:solidFill>
                <a:latin typeface="Calibri Light (Headings)"/>
                <a:cs typeface="Arial" pitchFamily="34" charset="0"/>
              </a:rPr>
              <a:t> </a:t>
            </a:r>
            <a:r>
              <a:rPr lang="en-US" altLang="ko-KR" sz="1600" dirty="0" err="1">
                <a:solidFill>
                  <a:schemeClr val="tx1">
                    <a:lumMod val="75000"/>
                    <a:lumOff val="25000"/>
                  </a:schemeClr>
                </a:solidFill>
                <a:latin typeface="Calibri Light (Headings)"/>
                <a:cs typeface="Arial" pitchFamily="34" charset="0"/>
              </a:rPr>
              <a:t>kê</a:t>
            </a:r>
            <a:r>
              <a:rPr lang="en-US" altLang="ko-KR" sz="1600" dirty="0">
                <a:solidFill>
                  <a:schemeClr val="tx1">
                    <a:lumMod val="75000"/>
                    <a:lumOff val="25000"/>
                  </a:schemeClr>
                </a:solidFill>
                <a:latin typeface="Calibri Light (Headings)"/>
                <a:cs typeface="Arial" pitchFamily="34" charset="0"/>
              </a:rPr>
              <a:t> </a:t>
            </a:r>
            <a:r>
              <a:rPr lang="en-US" altLang="ko-KR" sz="1600" dirty="0" err="1">
                <a:solidFill>
                  <a:schemeClr val="tx1">
                    <a:lumMod val="75000"/>
                    <a:lumOff val="25000"/>
                  </a:schemeClr>
                </a:solidFill>
                <a:latin typeface="Calibri Light (Headings)"/>
                <a:cs typeface="Arial" pitchFamily="34" charset="0"/>
              </a:rPr>
              <a:t>doanh</a:t>
            </a:r>
            <a:r>
              <a:rPr lang="en-US" altLang="ko-KR" sz="1600" dirty="0">
                <a:solidFill>
                  <a:schemeClr val="tx1">
                    <a:lumMod val="75000"/>
                    <a:lumOff val="25000"/>
                  </a:schemeClr>
                </a:solidFill>
                <a:latin typeface="Calibri Light (Headings)"/>
                <a:cs typeface="Arial" pitchFamily="34" charset="0"/>
              </a:rPr>
              <a:t> </a:t>
            </a:r>
            <a:r>
              <a:rPr lang="en-US" altLang="ko-KR" sz="1600" dirty="0" err="1">
                <a:solidFill>
                  <a:schemeClr val="tx1">
                    <a:lumMod val="75000"/>
                    <a:lumOff val="25000"/>
                  </a:schemeClr>
                </a:solidFill>
                <a:latin typeface="Calibri Light (Headings)"/>
                <a:cs typeface="Arial" pitchFamily="34" charset="0"/>
              </a:rPr>
              <a:t>thu</a:t>
            </a:r>
            <a:endParaRPr lang="ko-KR" altLang="en-US" sz="1600" dirty="0">
              <a:solidFill>
                <a:schemeClr val="tx1">
                  <a:lumMod val="75000"/>
                  <a:lumOff val="25000"/>
                </a:schemeClr>
              </a:solidFill>
              <a:latin typeface="Calibri Light (Headings)"/>
              <a:cs typeface="Arial" pitchFamily="34" charset="0"/>
            </a:endParaRPr>
          </a:p>
        </p:txBody>
      </p:sp>
      <p:pic>
        <p:nvPicPr>
          <p:cNvPr id="92" name="Picture 91" descr="Icon&#10;&#10;Description automatically generated">
            <a:extLst>
              <a:ext uri="{FF2B5EF4-FFF2-40B4-BE49-F238E27FC236}">
                <a16:creationId xmlns:a16="http://schemas.microsoft.com/office/drawing/2014/main" id="{1CD51872-3D1F-4723-87FE-FEEC7F077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1389" y="1859561"/>
            <a:ext cx="712248" cy="712248"/>
          </a:xfrm>
          <a:prstGeom prst="rect">
            <a:avLst/>
          </a:prstGeom>
        </p:spPr>
      </p:pic>
      <p:pic>
        <p:nvPicPr>
          <p:cNvPr id="94" name="Graphic 93" descr="Male profile outline">
            <a:extLst>
              <a:ext uri="{FF2B5EF4-FFF2-40B4-BE49-F238E27FC236}">
                <a16:creationId xmlns:a16="http://schemas.microsoft.com/office/drawing/2014/main" id="{DE869C7A-304E-4C11-9F6A-25F77A4043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10682" y="2802828"/>
            <a:ext cx="472133" cy="472133"/>
          </a:xfrm>
          <a:prstGeom prst="rect">
            <a:avLst/>
          </a:prstGeom>
        </p:spPr>
      </p:pic>
      <p:pic>
        <p:nvPicPr>
          <p:cNvPr id="96" name="Graphic 95" descr="Customer review outline">
            <a:extLst>
              <a:ext uri="{FF2B5EF4-FFF2-40B4-BE49-F238E27FC236}">
                <a16:creationId xmlns:a16="http://schemas.microsoft.com/office/drawing/2014/main" id="{5B342448-4DC6-46E4-9214-C57BEF646A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69883" y="3682127"/>
            <a:ext cx="530701" cy="530701"/>
          </a:xfrm>
          <a:prstGeom prst="rect">
            <a:avLst/>
          </a:prstGeom>
        </p:spPr>
      </p:pic>
      <p:sp>
        <p:nvSpPr>
          <p:cNvPr id="105" name="Freeform: Shape 104">
            <a:extLst>
              <a:ext uri="{FF2B5EF4-FFF2-40B4-BE49-F238E27FC236}">
                <a16:creationId xmlns:a16="http://schemas.microsoft.com/office/drawing/2014/main" id="{7FE5DDC6-D6E0-4A92-A40B-0B3EFBB104C3}"/>
              </a:ext>
            </a:extLst>
          </p:cNvPr>
          <p:cNvSpPr/>
          <p:nvPr/>
        </p:nvSpPr>
        <p:spPr>
          <a:xfrm rot="539348">
            <a:off x="-120695" y="6300408"/>
            <a:ext cx="6175287" cy="1015424"/>
          </a:xfrm>
          <a:custGeom>
            <a:avLst/>
            <a:gdLst>
              <a:gd name="connsiteX0" fmla="*/ 0 w 6175287"/>
              <a:gd name="connsiteY0" fmla="*/ 0 h 1015424"/>
              <a:gd name="connsiteX1" fmla="*/ 6175287 w 6175287"/>
              <a:gd name="connsiteY1" fmla="*/ 0 h 1015424"/>
              <a:gd name="connsiteX2" fmla="*/ 6175287 w 6175287"/>
              <a:gd name="connsiteY2" fmla="*/ 63965 h 1015424"/>
              <a:gd name="connsiteX3" fmla="*/ 160631 w 6175287"/>
              <a:gd name="connsiteY3" fmla="*/ 1015424 h 1015424"/>
            </a:gdLst>
            <a:ahLst/>
            <a:cxnLst>
              <a:cxn ang="0">
                <a:pos x="connsiteX0" y="connsiteY0"/>
              </a:cxn>
              <a:cxn ang="0">
                <a:pos x="connsiteX1" y="connsiteY1"/>
              </a:cxn>
              <a:cxn ang="0">
                <a:pos x="connsiteX2" y="connsiteY2"/>
              </a:cxn>
              <a:cxn ang="0">
                <a:pos x="connsiteX3" y="connsiteY3"/>
              </a:cxn>
            </a:cxnLst>
            <a:rect l="l" t="t" r="r" b="b"/>
            <a:pathLst>
              <a:path w="6175287" h="1015424">
                <a:moveTo>
                  <a:pt x="0" y="0"/>
                </a:moveTo>
                <a:lnTo>
                  <a:pt x="6175287" y="0"/>
                </a:lnTo>
                <a:lnTo>
                  <a:pt x="6175287" y="63965"/>
                </a:lnTo>
                <a:lnTo>
                  <a:pt x="160631" y="1015424"/>
                </a:lnTo>
                <a:close/>
              </a:path>
            </a:pathLst>
          </a:custGeom>
          <a:solidFill>
            <a:srgbClr val="32AEB8"/>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Shape 107">
            <a:extLst>
              <a:ext uri="{FF2B5EF4-FFF2-40B4-BE49-F238E27FC236}">
                <a16:creationId xmlns:a16="http://schemas.microsoft.com/office/drawing/2014/main" id="{4766FE6D-A10A-4BB0-949A-3A8FD981217D}"/>
              </a:ext>
            </a:extLst>
          </p:cNvPr>
          <p:cNvSpPr/>
          <p:nvPr/>
        </p:nvSpPr>
        <p:spPr>
          <a:xfrm rot="539348">
            <a:off x="6144216" y="6249960"/>
            <a:ext cx="6023417" cy="1090657"/>
          </a:xfrm>
          <a:custGeom>
            <a:avLst/>
            <a:gdLst>
              <a:gd name="connsiteX0" fmla="*/ 0 w 6023417"/>
              <a:gd name="connsiteY0" fmla="*/ 0 h 1090657"/>
              <a:gd name="connsiteX1" fmla="*/ 5999272 w 6023417"/>
              <a:gd name="connsiteY1" fmla="*/ 0 h 1090657"/>
              <a:gd name="connsiteX2" fmla="*/ 6023417 w 6023417"/>
              <a:gd name="connsiteY2" fmla="*/ 152634 h 1090657"/>
              <a:gd name="connsiteX3" fmla="*/ 93698 w 6023417"/>
              <a:gd name="connsiteY3" fmla="*/ 1090657 h 1090657"/>
              <a:gd name="connsiteX4" fmla="*/ 0 w 6023417"/>
              <a:gd name="connsiteY4" fmla="*/ 1090657 h 1090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3417" h="1090657">
                <a:moveTo>
                  <a:pt x="0" y="0"/>
                </a:moveTo>
                <a:lnTo>
                  <a:pt x="5999272" y="0"/>
                </a:lnTo>
                <a:lnTo>
                  <a:pt x="6023417" y="152634"/>
                </a:lnTo>
                <a:lnTo>
                  <a:pt x="93698" y="1090657"/>
                </a:lnTo>
                <a:lnTo>
                  <a:pt x="0" y="1090657"/>
                </a:lnTo>
                <a:close/>
              </a:path>
            </a:pathLst>
          </a:custGeom>
          <a:solidFill>
            <a:srgbClr val="32AEB8"/>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 name="Picture 102" descr="Icon&#10;&#10;Description automatically generated">
            <a:extLst>
              <a:ext uri="{FF2B5EF4-FFF2-40B4-BE49-F238E27FC236}">
                <a16:creationId xmlns:a16="http://schemas.microsoft.com/office/drawing/2014/main" id="{C45CFAF9-21E3-43DF-A686-875556FE11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13905" y="4592356"/>
            <a:ext cx="497770" cy="413935"/>
          </a:xfrm>
          <a:prstGeom prst="rect">
            <a:avLst/>
          </a:prstGeom>
        </p:spPr>
      </p:pic>
      <p:pic>
        <p:nvPicPr>
          <p:cNvPr id="110" name="Graphic 109" descr="Inventory outline">
            <a:extLst>
              <a:ext uri="{FF2B5EF4-FFF2-40B4-BE49-F238E27FC236}">
                <a16:creationId xmlns:a16="http://schemas.microsoft.com/office/drawing/2014/main" id="{421655B7-4E85-4BF0-BE22-E2772820705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19035" y="1859561"/>
            <a:ext cx="648072" cy="648072"/>
          </a:xfrm>
          <a:prstGeom prst="rect">
            <a:avLst/>
          </a:prstGeom>
        </p:spPr>
      </p:pic>
      <p:pic>
        <p:nvPicPr>
          <p:cNvPr id="112" name="Graphic 111" descr="Shopping cart outline">
            <a:extLst>
              <a:ext uri="{FF2B5EF4-FFF2-40B4-BE49-F238E27FC236}">
                <a16:creationId xmlns:a16="http://schemas.microsoft.com/office/drawing/2014/main" id="{5E9EF13C-C402-477B-8930-DD96B34163B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42423" y="2810394"/>
            <a:ext cx="611312" cy="611312"/>
          </a:xfrm>
          <a:prstGeom prst="rect">
            <a:avLst/>
          </a:prstGeom>
        </p:spPr>
      </p:pic>
      <p:pic>
        <p:nvPicPr>
          <p:cNvPr id="114" name="Graphic 113" descr="Magnifying glass with solid fill">
            <a:extLst>
              <a:ext uri="{FF2B5EF4-FFF2-40B4-BE49-F238E27FC236}">
                <a16:creationId xmlns:a16="http://schemas.microsoft.com/office/drawing/2014/main" id="{2708E1F2-60F8-4FD4-8C8E-5811B6373E3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482758" y="3630745"/>
            <a:ext cx="457200" cy="457200"/>
          </a:xfrm>
          <a:prstGeom prst="rect">
            <a:avLst/>
          </a:prstGeom>
        </p:spPr>
      </p:pic>
      <p:pic>
        <p:nvPicPr>
          <p:cNvPr id="7" name="Picture 6">
            <a:extLst>
              <a:ext uri="{FF2B5EF4-FFF2-40B4-BE49-F238E27FC236}">
                <a16:creationId xmlns:a16="http://schemas.microsoft.com/office/drawing/2014/main" id="{39B1003F-229D-4FF8-B318-718F3F4DEA2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42381" y="1841456"/>
            <a:ext cx="3028447" cy="3066541"/>
          </a:xfrm>
          <a:prstGeom prst="rect">
            <a:avLst/>
          </a:prstGeom>
        </p:spPr>
      </p:pic>
      <p:pic>
        <p:nvPicPr>
          <p:cNvPr id="9" name="Graphic 8" descr="Document with solid fill">
            <a:extLst>
              <a:ext uri="{FF2B5EF4-FFF2-40B4-BE49-F238E27FC236}">
                <a16:creationId xmlns:a16="http://schemas.microsoft.com/office/drawing/2014/main" id="{9BE4DAD8-E462-4D19-B588-ACBE69453C1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06037" y="4504203"/>
            <a:ext cx="524357" cy="524357"/>
          </a:xfrm>
          <a:prstGeom prst="rect">
            <a:avLst/>
          </a:prstGeom>
        </p:spPr>
      </p:pic>
    </p:spTree>
    <p:extLst>
      <p:ext uri="{BB962C8B-B14F-4D97-AF65-F5344CB8AC3E}">
        <p14:creationId xmlns:p14="http://schemas.microsoft.com/office/powerpoint/2010/main" val="74612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48797A-B944-45C2-8A3C-12F646EFB479}"/>
              </a:ext>
            </a:extLst>
          </p:cNvPr>
          <p:cNvSpPr/>
          <p:nvPr/>
        </p:nvSpPr>
        <p:spPr>
          <a:xfrm>
            <a:off x="0" y="0"/>
            <a:ext cx="12192000" cy="522514"/>
          </a:xfrm>
          <a:prstGeom prst="rect">
            <a:avLst/>
          </a:prstGeom>
          <a:solidFill>
            <a:srgbClr val="32A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FD9D5BD-765B-4B86-8A48-E3D1D4A9BFF8}"/>
              </a:ext>
            </a:extLst>
          </p:cNvPr>
          <p:cNvSpPr/>
          <p:nvPr/>
        </p:nvSpPr>
        <p:spPr>
          <a:xfrm>
            <a:off x="0" y="6720114"/>
            <a:ext cx="12192000" cy="137886"/>
          </a:xfrm>
          <a:prstGeom prst="rect">
            <a:avLst/>
          </a:prstGeom>
          <a:solidFill>
            <a:srgbClr val="32A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1">
            <a:extLst>
              <a:ext uri="{FF2B5EF4-FFF2-40B4-BE49-F238E27FC236}">
                <a16:creationId xmlns:a16="http://schemas.microsoft.com/office/drawing/2014/main" id="{BB48944E-C976-4251-AF11-5B3E1648BE21}"/>
              </a:ext>
            </a:extLst>
          </p:cNvPr>
          <p:cNvSpPr txBox="1">
            <a:spLocks/>
          </p:cNvSpPr>
          <p:nvPr/>
        </p:nvSpPr>
        <p:spPr>
          <a:xfrm>
            <a:off x="0" y="522514"/>
            <a:ext cx="12192000" cy="76808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5400" b="1" dirty="0" err="1">
                <a:solidFill>
                  <a:schemeClr val="bg1">
                    <a:lumMod val="50000"/>
                  </a:schemeClr>
                </a:solidFill>
                <a:latin typeface="+mj-lt"/>
              </a:rPr>
              <a:t>Tổng</a:t>
            </a:r>
            <a:r>
              <a:rPr lang="en-US" altLang="ko-KR" sz="5400" b="1" dirty="0">
                <a:solidFill>
                  <a:schemeClr val="bg1">
                    <a:lumMod val="50000"/>
                  </a:schemeClr>
                </a:solidFill>
                <a:latin typeface="+mj-lt"/>
              </a:rPr>
              <a:t> </a:t>
            </a:r>
            <a:r>
              <a:rPr lang="en-US" altLang="ko-KR" sz="5400" b="1" dirty="0" err="1">
                <a:solidFill>
                  <a:schemeClr val="bg1">
                    <a:lumMod val="50000"/>
                  </a:schemeClr>
                </a:solidFill>
                <a:latin typeface="+mj-lt"/>
              </a:rPr>
              <a:t>quan</a:t>
            </a:r>
            <a:r>
              <a:rPr lang="en-US" altLang="ko-KR" sz="5400" b="1" dirty="0">
                <a:solidFill>
                  <a:schemeClr val="bg1">
                    <a:lumMod val="50000"/>
                  </a:schemeClr>
                </a:solidFill>
                <a:latin typeface="+mj-lt"/>
              </a:rPr>
              <a:t> </a:t>
            </a:r>
            <a:r>
              <a:rPr lang="en-US" altLang="ko-KR" sz="5400" b="1" dirty="0" err="1">
                <a:solidFill>
                  <a:schemeClr val="bg1">
                    <a:lumMod val="50000"/>
                  </a:schemeClr>
                </a:solidFill>
                <a:latin typeface="+mj-lt"/>
              </a:rPr>
              <a:t>về</a:t>
            </a:r>
            <a:r>
              <a:rPr lang="en-US" altLang="ko-KR" sz="5400" b="1" dirty="0">
                <a:solidFill>
                  <a:schemeClr val="bg1">
                    <a:lumMod val="50000"/>
                  </a:schemeClr>
                </a:solidFill>
                <a:latin typeface="+mj-lt"/>
              </a:rPr>
              <a:t> </a:t>
            </a:r>
            <a:r>
              <a:rPr lang="en-US" altLang="ko-KR" sz="5400" b="1" dirty="0" err="1">
                <a:solidFill>
                  <a:schemeClr val="bg1">
                    <a:lumMod val="50000"/>
                  </a:schemeClr>
                </a:solidFill>
                <a:latin typeface="+mj-lt"/>
              </a:rPr>
              <a:t>ứng</a:t>
            </a:r>
            <a:r>
              <a:rPr lang="en-US" altLang="ko-KR" sz="5400" b="1" dirty="0">
                <a:solidFill>
                  <a:schemeClr val="bg1">
                    <a:lumMod val="50000"/>
                  </a:schemeClr>
                </a:solidFill>
                <a:latin typeface="+mj-lt"/>
              </a:rPr>
              <a:t> </a:t>
            </a:r>
            <a:r>
              <a:rPr lang="en-US" altLang="ko-KR" sz="5400" b="1" dirty="0" err="1">
                <a:solidFill>
                  <a:schemeClr val="bg1">
                    <a:lumMod val="50000"/>
                  </a:schemeClr>
                </a:solidFill>
                <a:latin typeface="+mj-lt"/>
              </a:rPr>
              <a:t>dụng</a:t>
            </a:r>
            <a:endParaRPr lang="ko-KR" altLang="en-US" sz="5400" b="1" dirty="0">
              <a:solidFill>
                <a:schemeClr val="bg1">
                  <a:lumMod val="50000"/>
                </a:schemeClr>
              </a:solidFill>
              <a:latin typeface="+mj-lt"/>
            </a:endParaRPr>
          </a:p>
        </p:txBody>
      </p:sp>
      <p:sp>
        <p:nvSpPr>
          <p:cNvPr id="7" name="Text Placeholder 2">
            <a:extLst>
              <a:ext uri="{FF2B5EF4-FFF2-40B4-BE49-F238E27FC236}">
                <a16:creationId xmlns:a16="http://schemas.microsoft.com/office/drawing/2014/main" id="{A675233D-A326-4750-844D-BA2B9A03DE8D}"/>
              </a:ext>
            </a:extLst>
          </p:cNvPr>
          <p:cNvSpPr txBox="1">
            <a:spLocks/>
          </p:cNvSpPr>
          <p:nvPr/>
        </p:nvSpPr>
        <p:spPr>
          <a:xfrm>
            <a:off x="0" y="1368153"/>
            <a:ext cx="12192000" cy="38404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4000" dirty="0">
                <a:solidFill>
                  <a:srgbClr val="7030A0"/>
                </a:solidFill>
                <a:latin typeface="+mj-lt"/>
              </a:rPr>
              <a:t>User Case</a:t>
            </a:r>
          </a:p>
        </p:txBody>
      </p:sp>
      <p:sp>
        <p:nvSpPr>
          <p:cNvPr id="12" name="Text Placeholder 2">
            <a:extLst>
              <a:ext uri="{FF2B5EF4-FFF2-40B4-BE49-F238E27FC236}">
                <a16:creationId xmlns:a16="http://schemas.microsoft.com/office/drawing/2014/main" id="{AF8FE061-DB08-4B16-A0C8-DBDEB898F13A}"/>
              </a:ext>
            </a:extLst>
          </p:cNvPr>
          <p:cNvSpPr txBox="1">
            <a:spLocks/>
          </p:cNvSpPr>
          <p:nvPr/>
        </p:nvSpPr>
        <p:spPr>
          <a:xfrm>
            <a:off x="442687" y="2502828"/>
            <a:ext cx="5000170" cy="38404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3200" dirty="0" err="1">
                <a:solidFill>
                  <a:srgbClr val="7030A0"/>
                </a:solidFill>
                <a:latin typeface="+mj-lt"/>
              </a:rPr>
              <a:t>Nhân</a:t>
            </a:r>
            <a:r>
              <a:rPr lang="en-US" altLang="ko-KR" sz="3200" dirty="0">
                <a:solidFill>
                  <a:srgbClr val="7030A0"/>
                </a:solidFill>
                <a:latin typeface="+mj-lt"/>
              </a:rPr>
              <a:t> </a:t>
            </a:r>
            <a:r>
              <a:rPr lang="en-US" altLang="ko-KR" sz="3200" dirty="0" err="1">
                <a:solidFill>
                  <a:srgbClr val="7030A0"/>
                </a:solidFill>
                <a:latin typeface="+mj-lt"/>
              </a:rPr>
              <a:t>viên</a:t>
            </a:r>
            <a:r>
              <a:rPr lang="en-US" altLang="ko-KR" sz="3200" dirty="0">
                <a:solidFill>
                  <a:srgbClr val="7030A0"/>
                </a:solidFill>
                <a:latin typeface="+mj-lt"/>
              </a:rPr>
              <a:t> User Case</a:t>
            </a:r>
          </a:p>
        </p:txBody>
      </p:sp>
      <p:sp>
        <p:nvSpPr>
          <p:cNvPr id="13" name="Text Placeholder 2">
            <a:extLst>
              <a:ext uri="{FF2B5EF4-FFF2-40B4-BE49-F238E27FC236}">
                <a16:creationId xmlns:a16="http://schemas.microsoft.com/office/drawing/2014/main" id="{19A765F1-393C-44E1-8510-C95B4258D08F}"/>
              </a:ext>
            </a:extLst>
          </p:cNvPr>
          <p:cNvSpPr txBox="1">
            <a:spLocks/>
          </p:cNvSpPr>
          <p:nvPr/>
        </p:nvSpPr>
        <p:spPr>
          <a:xfrm>
            <a:off x="7139214" y="2562707"/>
            <a:ext cx="3976913" cy="38404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3200" dirty="0" err="1">
                <a:solidFill>
                  <a:srgbClr val="7030A0"/>
                </a:solidFill>
                <a:latin typeface="+mj-lt"/>
              </a:rPr>
              <a:t>Quản</a:t>
            </a:r>
            <a:r>
              <a:rPr lang="en-US" altLang="ko-KR" sz="3200" dirty="0">
                <a:solidFill>
                  <a:srgbClr val="7030A0"/>
                </a:solidFill>
                <a:latin typeface="+mj-lt"/>
              </a:rPr>
              <a:t> </a:t>
            </a:r>
            <a:r>
              <a:rPr lang="en-US" altLang="ko-KR" sz="3200" dirty="0" err="1">
                <a:solidFill>
                  <a:srgbClr val="7030A0"/>
                </a:solidFill>
                <a:latin typeface="+mj-lt"/>
              </a:rPr>
              <a:t>lý</a:t>
            </a:r>
            <a:r>
              <a:rPr lang="en-US" altLang="ko-KR" sz="3200" dirty="0">
                <a:solidFill>
                  <a:srgbClr val="7030A0"/>
                </a:solidFill>
                <a:latin typeface="+mj-lt"/>
              </a:rPr>
              <a:t> User Case</a:t>
            </a:r>
          </a:p>
        </p:txBody>
      </p:sp>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4C75789F-59BE-4129-9B53-9DDB2E102995}"/>
                  </a:ext>
                </a:extLst>
              </p:cNvPr>
              <p:cNvGraphicFramePr>
                <a:graphicFrameLocks noChangeAspect="1"/>
              </p:cNvGraphicFramePr>
              <p:nvPr>
                <p:extLst>
                  <p:ext uri="{D42A27DB-BD31-4B8C-83A1-F6EECF244321}">
                    <p14:modId xmlns:p14="http://schemas.microsoft.com/office/powerpoint/2010/main" val="874884107"/>
                  </p:ext>
                </p:extLst>
              </p:nvPr>
            </p:nvGraphicFramePr>
            <p:xfrm>
              <a:off x="867228" y="2950379"/>
              <a:ext cx="4198258" cy="3308138"/>
            </p:xfrm>
            <a:graphic>
              <a:graphicData uri="http://schemas.microsoft.com/office/powerpoint/2016/slidezoom">
                <pslz:sldZm>
                  <pslz:sldZmObj sldId="256" cId="2126232003">
                    <pslz:zmPr id="{33096998-EE70-4CBD-9DD6-42CCFB0AD20C}" returnToParent="0" transitionDur="1000">
                      <p166:blipFill xmlns:p166="http://schemas.microsoft.com/office/powerpoint/2016/6/main">
                        <a:blip r:embed="rId2"/>
                        <a:stretch>
                          <a:fillRect/>
                        </a:stretch>
                      </p166:blipFill>
                      <p166:spPr xmlns:p166="http://schemas.microsoft.com/office/powerpoint/2016/6/main">
                        <a:xfrm>
                          <a:off x="0" y="0"/>
                          <a:ext cx="4198258" cy="3308138"/>
                        </a:xfrm>
                        <a:prstGeom prst="rect">
                          <a:avLst/>
                        </a:prstGeom>
                        <a:ln w="3175">
                          <a:solidFill>
                            <a:prstClr val="ltGray"/>
                          </a:solidFill>
                        </a:ln>
                      </p166:spPr>
                    </pslz:zmPr>
                  </pslz:sldZmObj>
                </pslz:sldZm>
              </a:graphicData>
            </a:graphic>
          </p:graphicFrame>
        </mc:Choice>
        <mc:Fallback xmlns="">
          <p:pic>
            <p:nvPicPr>
              <p:cNvPr id="19" name="Slide Zoom 18">
                <a:hlinkClick r:id="rId3" action="ppaction://hlinksldjump"/>
                <a:extLst>
                  <a:ext uri="{FF2B5EF4-FFF2-40B4-BE49-F238E27FC236}">
                    <a16:creationId xmlns:a16="http://schemas.microsoft.com/office/drawing/2014/main" id="{4C75789F-59BE-4129-9B53-9DDB2E102995}"/>
                  </a:ext>
                </a:extLst>
              </p:cNvPr>
              <p:cNvPicPr>
                <a:picLocks noGrp="1" noRot="1" noChangeAspect="1" noMove="1" noResize="1" noEditPoints="1" noAdjustHandles="1" noChangeArrowheads="1" noChangeShapeType="1"/>
              </p:cNvPicPr>
              <p:nvPr/>
            </p:nvPicPr>
            <p:blipFill>
              <a:blip r:embed="rId4"/>
              <a:stretch>
                <a:fillRect/>
              </a:stretch>
            </p:blipFill>
            <p:spPr>
              <a:xfrm>
                <a:off x="867228" y="2950379"/>
                <a:ext cx="4198258" cy="330813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81748FAA-33FE-42D4-AD44-9507BFE1FDF9}"/>
                  </a:ext>
                </a:extLst>
              </p:cNvPr>
              <p:cNvGraphicFramePr>
                <a:graphicFrameLocks noChangeAspect="1"/>
              </p:cNvGraphicFramePr>
              <p:nvPr>
                <p:extLst>
                  <p:ext uri="{D42A27DB-BD31-4B8C-83A1-F6EECF244321}">
                    <p14:modId xmlns:p14="http://schemas.microsoft.com/office/powerpoint/2010/main" val="2444898963"/>
                  </p:ext>
                </p:extLst>
              </p:nvPr>
            </p:nvGraphicFramePr>
            <p:xfrm>
              <a:off x="6760028" y="2989529"/>
              <a:ext cx="4564744" cy="3268988"/>
            </p:xfrm>
            <a:graphic>
              <a:graphicData uri="http://schemas.microsoft.com/office/powerpoint/2016/slidezoom">
                <pslz:sldZm>
                  <pslz:sldZmObj sldId="257" cId="220206215">
                    <pslz:zmPr id="{74C4873C-2853-4B05-92B2-E61CA7C05715}" returnToParent="0" transitionDur="1000">
                      <p166:blipFill xmlns:p166="http://schemas.microsoft.com/office/powerpoint/2016/6/main">
                        <a:blip r:embed="rId5"/>
                        <a:stretch>
                          <a:fillRect/>
                        </a:stretch>
                      </p166:blipFill>
                      <p166:spPr xmlns:p166="http://schemas.microsoft.com/office/powerpoint/2016/6/main">
                        <a:xfrm>
                          <a:off x="0" y="0"/>
                          <a:ext cx="4564744" cy="3268988"/>
                        </a:xfrm>
                        <a:prstGeom prst="rect">
                          <a:avLst/>
                        </a:prstGeom>
                        <a:ln w="3175">
                          <a:solidFill>
                            <a:prstClr val="ltGray"/>
                          </a:solidFill>
                        </a:ln>
                      </p166:spPr>
                    </pslz:zmPr>
                  </pslz:sldZmObj>
                </pslz:sldZm>
              </a:graphicData>
            </a:graphic>
          </p:graphicFrame>
        </mc:Choice>
        <mc:Fallback xmlns="">
          <p:pic>
            <p:nvPicPr>
              <p:cNvPr id="21" name="Slide Zoom 20">
                <a:hlinkClick r:id="rId6" action="ppaction://hlinksldjump"/>
                <a:extLst>
                  <a:ext uri="{FF2B5EF4-FFF2-40B4-BE49-F238E27FC236}">
                    <a16:creationId xmlns:a16="http://schemas.microsoft.com/office/drawing/2014/main" id="{81748FAA-33FE-42D4-AD44-9507BFE1FDF9}"/>
                  </a:ext>
                </a:extLst>
              </p:cNvPr>
              <p:cNvPicPr>
                <a:picLocks noGrp="1" noRot="1" noChangeAspect="1" noMove="1" noResize="1" noEditPoints="1" noAdjustHandles="1" noChangeArrowheads="1" noChangeShapeType="1"/>
              </p:cNvPicPr>
              <p:nvPr/>
            </p:nvPicPr>
            <p:blipFill>
              <a:blip r:embed="rId7"/>
              <a:stretch>
                <a:fillRect/>
              </a:stretch>
            </p:blipFill>
            <p:spPr>
              <a:xfrm>
                <a:off x="6760028" y="2989529"/>
                <a:ext cx="4564744" cy="3268988"/>
              </a:xfrm>
              <a:prstGeom prst="rect">
                <a:avLst/>
              </a:prstGeom>
              <a:ln w="3175">
                <a:solidFill>
                  <a:prstClr val="ltGray"/>
                </a:solidFill>
              </a:ln>
            </p:spPr>
          </p:pic>
        </mc:Fallback>
      </mc:AlternateContent>
    </p:spTree>
    <p:extLst>
      <p:ext uri="{BB962C8B-B14F-4D97-AF65-F5344CB8AC3E}">
        <p14:creationId xmlns:p14="http://schemas.microsoft.com/office/powerpoint/2010/main" val="31666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3EEE6F0-7216-4656-8BBE-8ED766DDA06C}"/>
              </a:ext>
            </a:extLst>
          </p:cNvPr>
          <p:cNvSpPr/>
          <p:nvPr/>
        </p:nvSpPr>
        <p:spPr>
          <a:xfrm>
            <a:off x="270457" y="263208"/>
            <a:ext cx="7160653" cy="673187"/>
          </a:xfrm>
          <a:custGeom>
            <a:avLst/>
            <a:gdLst>
              <a:gd name="connsiteX0" fmla="*/ 0 w 7160653"/>
              <a:gd name="connsiteY0" fmla="*/ 112200 h 673187"/>
              <a:gd name="connsiteX1" fmla="*/ 112200 w 7160653"/>
              <a:gd name="connsiteY1" fmla="*/ 0 h 673187"/>
              <a:gd name="connsiteX2" fmla="*/ 7048453 w 7160653"/>
              <a:gd name="connsiteY2" fmla="*/ 0 h 673187"/>
              <a:gd name="connsiteX3" fmla="*/ 7160653 w 7160653"/>
              <a:gd name="connsiteY3" fmla="*/ 112200 h 673187"/>
              <a:gd name="connsiteX4" fmla="*/ 7160653 w 7160653"/>
              <a:gd name="connsiteY4" fmla="*/ 560987 h 673187"/>
              <a:gd name="connsiteX5" fmla="*/ 7048453 w 7160653"/>
              <a:gd name="connsiteY5" fmla="*/ 673187 h 673187"/>
              <a:gd name="connsiteX6" fmla="*/ 112200 w 7160653"/>
              <a:gd name="connsiteY6" fmla="*/ 673187 h 673187"/>
              <a:gd name="connsiteX7" fmla="*/ 0 w 7160653"/>
              <a:gd name="connsiteY7" fmla="*/ 560987 h 673187"/>
              <a:gd name="connsiteX8" fmla="*/ 0 w 7160653"/>
              <a:gd name="connsiteY8" fmla="*/ 112200 h 67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0653" h="673187" extrusionOk="0">
                <a:moveTo>
                  <a:pt x="0" y="112200"/>
                </a:moveTo>
                <a:cubicBezTo>
                  <a:pt x="5610" y="45301"/>
                  <a:pt x="50503" y="5722"/>
                  <a:pt x="112200" y="0"/>
                </a:cubicBezTo>
                <a:cubicBezTo>
                  <a:pt x="1634571" y="-128969"/>
                  <a:pt x="6175811" y="-5138"/>
                  <a:pt x="7048453" y="0"/>
                </a:cubicBezTo>
                <a:cubicBezTo>
                  <a:pt x="7105002" y="5168"/>
                  <a:pt x="7158076" y="55105"/>
                  <a:pt x="7160653" y="112200"/>
                </a:cubicBezTo>
                <a:cubicBezTo>
                  <a:pt x="7139296" y="301834"/>
                  <a:pt x="7144973" y="412202"/>
                  <a:pt x="7160653" y="560987"/>
                </a:cubicBezTo>
                <a:cubicBezTo>
                  <a:pt x="7171484" y="626354"/>
                  <a:pt x="7111515" y="675386"/>
                  <a:pt x="7048453" y="673187"/>
                </a:cubicBezTo>
                <a:cubicBezTo>
                  <a:pt x="5010552" y="828855"/>
                  <a:pt x="1723146" y="560248"/>
                  <a:pt x="112200" y="673187"/>
                </a:cubicBezTo>
                <a:cubicBezTo>
                  <a:pt x="49342" y="676560"/>
                  <a:pt x="1949" y="626772"/>
                  <a:pt x="0" y="560987"/>
                </a:cubicBezTo>
                <a:cubicBezTo>
                  <a:pt x="-29117" y="425205"/>
                  <a:pt x="20177" y="299242"/>
                  <a:pt x="0" y="112200"/>
                </a:cubicBezTo>
                <a:close/>
              </a:path>
            </a:pathLst>
          </a:custGeom>
          <a:noFill/>
          <a:ln w="28575">
            <a:extLst>
              <a:ext uri="{C807C97D-BFC1-408E-A445-0C87EB9F89A2}">
                <ask:lineSketchStyleProps xmlns:ask="http://schemas.microsoft.com/office/drawing/2018/sketchyshapes" sd="3781232777">
                  <a:prstGeom prst="round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5749CE-D2A4-4841-AB95-69BACFD8CE0E}"/>
              </a:ext>
            </a:extLst>
          </p:cNvPr>
          <p:cNvSpPr txBox="1"/>
          <p:nvPr/>
        </p:nvSpPr>
        <p:spPr>
          <a:xfrm>
            <a:off x="1331654" y="263208"/>
            <a:ext cx="4167624" cy="646331"/>
          </a:xfrm>
          <a:prstGeom prst="rect">
            <a:avLst/>
          </a:prstGeom>
          <a:noFill/>
        </p:spPr>
        <p:txBody>
          <a:bodyPr wrap="square" rtlCol="0">
            <a:spAutoFit/>
          </a:bodyPr>
          <a:lstStyle/>
          <a:p>
            <a:r>
              <a:rPr lang="en-US" sz="3600" b="1" dirty="0" err="1">
                <a:solidFill>
                  <a:srgbClr val="7030A0"/>
                </a:solidFill>
                <a:latin typeface="Calibri Light (Headings)"/>
              </a:rPr>
              <a:t>Thiết</a:t>
            </a:r>
            <a:r>
              <a:rPr lang="en-US" sz="3600" b="1" dirty="0">
                <a:solidFill>
                  <a:srgbClr val="7030A0"/>
                </a:solidFill>
                <a:latin typeface="Calibri Light (Headings)"/>
              </a:rPr>
              <a:t> </a:t>
            </a:r>
            <a:r>
              <a:rPr lang="en-US" sz="3600" b="1" dirty="0" err="1">
                <a:solidFill>
                  <a:srgbClr val="7030A0"/>
                </a:solidFill>
                <a:latin typeface="Calibri Light (Headings)"/>
              </a:rPr>
              <a:t>kế</a:t>
            </a:r>
            <a:r>
              <a:rPr lang="en-US" sz="3600" b="1" dirty="0">
                <a:solidFill>
                  <a:srgbClr val="7030A0"/>
                </a:solidFill>
                <a:latin typeface="Calibri Light (Headings)"/>
              </a:rPr>
              <a:t> </a:t>
            </a:r>
            <a:r>
              <a:rPr lang="en-US" sz="3600" b="1" dirty="0" err="1">
                <a:solidFill>
                  <a:srgbClr val="7030A0"/>
                </a:solidFill>
                <a:latin typeface="Calibri Light (Headings)"/>
              </a:rPr>
              <a:t>Cơ</a:t>
            </a:r>
            <a:r>
              <a:rPr lang="en-US" sz="3600" b="1" dirty="0">
                <a:solidFill>
                  <a:srgbClr val="7030A0"/>
                </a:solidFill>
                <a:latin typeface="Calibri Light (Headings)"/>
              </a:rPr>
              <a:t> </a:t>
            </a:r>
            <a:r>
              <a:rPr lang="en-US" sz="3600" b="1" dirty="0" err="1">
                <a:solidFill>
                  <a:srgbClr val="7030A0"/>
                </a:solidFill>
                <a:latin typeface="Calibri Light (Headings)"/>
              </a:rPr>
              <a:t>sở</a:t>
            </a:r>
            <a:r>
              <a:rPr lang="en-US" sz="3600" b="1" dirty="0">
                <a:solidFill>
                  <a:srgbClr val="7030A0"/>
                </a:solidFill>
                <a:latin typeface="Calibri Light (Headings)"/>
              </a:rPr>
              <a:t> </a:t>
            </a:r>
            <a:r>
              <a:rPr lang="en-US" sz="3600" b="1" dirty="0" err="1">
                <a:solidFill>
                  <a:srgbClr val="7030A0"/>
                </a:solidFill>
                <a:latin typeface="Calibri Light (Headings)"/>
              </a:rPr>
              <a:t>dữ</a:t>
            </a:r>
            <a:r>
              <a:rPr lang="en-US" sz="3600" b="1" dirty="0">
                <a:solidFill>
                  <a:srgbClr val="7030A0"/>
                </a:solidFill>
                <a:latin typeface="Calibri Light (Headings)"/>
              </a:rPr>
              <a:t> </a:t>
            </a:r>
            <a:r>
              <a:rPr lang="en-US" sz="3600" b="1" dirty="0" err="1">
                <a:solidFill>
                  <a:srgbClr val="7030A0"/>
                </a:solidFill>
                <a:latin typeface="Calibri Light (Headings)"/>
              </a:rPr>
              <a:t>liệu</a:t>
            </a:r>
            <a:endParaRPr lang="en-US" sz="3600" b="1" dirty="0">
              <a:solidFill>
                <a:srgbClr val="7030A0"/>
              </a:solidFill>
              <a:latin typeface="Calibri Light (Headings)"/>
            </a:endParaRPr>
          </a:p>
        </p:txBody>
      </p:sp>
      <p:sp>
        <p:nvSpPr>
          <p:cNvPr id="8" name="Rectangle 7">
            <a:extLst>
              <a:ext uri="{FF2B5EF4-FFF2-40B4-BE49-F238E27FC236}">
                <a16:creationId xmlns:a16="http://schemas.microsoft.com/office/drawing/2014/main" id="{F9C8C12F-6605-468E-B11B-45FEED8DB1C5}"/>
              </a:ext>
            </a:extLst>
          </p:cNvPr>
          <p:cNvSpPr/>
          <p:nvPr/>
        </p:nvSpPr>
        <p:spPr>
          <a:xfrm>
            <a:off x="123701" y="1906074"/>
            <a:ext cx="11943804" cy="4288665"/>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ectangle 8">
            <a:extLst>
              <a:ext uri="{FF2B5EF4-FFF2-40B4-BE49-F238E27FC236}">
                <a16:creationId xmlns:a16="http://schemas.microsoft.com/office/drawing/2014/main" id="{AE3A4609-9713-4EC7-99A0-EC09A61E7D05}"/>
              </a:ext>
            </a:extLst>
          </p:cNvPr>
          <p:cNvSpPr/>
          <p:nvPr/>
        </p:nvSpPr>
        <p:spPr>
          <a:xfrm>
            <a:off x="6068281" y="2311049"/>
            <a:ext cx="45719" cy="3391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a:extLst>
              <a:ext uri="{FF2B5EF4-FFF2-40B4-BE49-F238E27FC236}">
                <a16:creationId xmlns:a16="http://schemas.microsoft.com/office/drawing/2014/main" id="{03840C7F-8CE2-4D56-9CE1-98D80A53A9A4}"/>
              </a:ext>
            </a:extLst>
          </p:cNvPr>
          <p:cNvSpPr/>
          <p:nvPr/>
        </p:nvSpPr>
        <p:spPr>
          <a:xfrm>
            <a:off x="602173" y="2221283"/>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TextBox 10">
            <a:extLst>
              <a:ext uri="{FF2B5EF4-FFF2-40B4-BE49-F238E27FC236}">
                <a16:creationId xmlns:a16="http://schemas.microsoft.com/office/drawing/2014/main" id="{468AD452-3D25-40CE-B8AF-48FF929988C5}"/>
              </a:ext>
            </a:extLst>
          </p:cNvPr>
          <p:cNvSpPr txBox="1"/>
          <p:nvPr/>
        </p:nvSpPr>
        <p:spPr>
          <a:xfrm>
            <a:off x="570516" y="2301048"/>
            <a:ext cx="642872" cy="461665"/>
          </a:xfrm>
          <a:prstGeom prst="rect">
            <a:avLst/>
          </a:prstGeom>
          <a:noFill/>
        </p:spPr>
        <p:txBody>
          <a:bodyPr wrap="square" rtlCol="0">
            <a:spAutoFit/>
          </a:bodyPr>
          <a:lstStyle/>
          <a:p>
            <a:pPr algn="ctr"/>
            <a:r>
              <a:rPr lang="en-US" altLang="ko-KR" sz="2400" b="1" dirty="0">
                <a:solidFill>
                  <a:srgbClr val="32AEB8"/>
                </a:solidFill>
                <a:cs typeface="Arial" pitchFamily="34" charset="0"/>
              </a:rPr>
              <a:t>01</a:t>
            </a:r>
            <a:endParaRPr lang="ko-KR" altLang="en-US" sz="2400" b="1" dirty="0">
              <a:solidFill>
                <a:srgbClr val="32AEB8"/>
              </a:solidFill>
              <a:cs typeface="Arial" pitchFamily="34" charset="0"/>
            </a:endParaRPr>
          </a:p>
        </p:txBody>
      </p:sp>
      <p:sp>
        <p:nvSpPr>
          <p:cNvPr id="12" name="Oval 11">
            <a:extLst>
              <a:ext uri="{FF2B5EF4-FFF2-40B4-BE49-F238E27FC236}">
                <a16:creationId xmlns:a16="http://schemas.microsoft.com/office/drawing/2014/main" id="{45A8F3C4-0C63-450A-AE5F-331F05A93E6C}"/>
              </a:ext>
            </a:extLst>
          </p:cNvPr>
          <p:cNvSpPr/>
          <p:nvPr/>
        </p:nvSpPr>
        <p:spPr>
          <a:xfrm>
            <a:off x="637324" y="3189745"/>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Oval 12">
            <a:extLst>
              <a:ext uri="{FF2B5EF4-FFF2-40B4-BE49-F238E27FC236}">
                <a16:creationId xmlns:a16="http://schemas.microsoft.com/office/drawing/2014/main" id="{243ADA4F-DC9F-4E1A-A6E1-CCA4D1DC9D3C}"/>
              </a:ext>
            </a:extLst>
          </p:cNvPr>
          <p:cNvSpPr/>
          <p:nvPr/>
        </p:nvSpPr>
        <p:spPr>
          <a:xfrm>
            <a:off x="602873" y="415820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3">
            <a:extLst>
              <a:ext uri="{FF2B5EF4-FFF2-40B4-BE49-F238E27FC236}">
                <a16:creationId xmlns:a16="http://schemas.microsoft.com/office/drawing/2014/main" id="{A4A5D51E-2056-4B16-99A6-05F5119B3504}"/>
              </a:ext>
            </a:extLst>
          </p:cNvPr>
          <p:cNvSpPr txBox="1"/>
          <p:nvPr/>
        </p:nvSpPr>
        <p:spPr>
          <a:xfrm>
            <a:off x="570516" y="3246944"/>
            <a:ext cx="642872" cy="461665"/>
          </a:xfrm>
          <a:prstGeom prst="rect">
            <a:avLst/>
          </a:prstGeom>
          <a:noFill/>
        </p:spPr>
        <p:txBody>
          <a:bodyPr wrap="square" rtlCol="0">
            <a:spAutoFit/>
          </a:bodyPr>
          <a:lstStyle/>
          <a:p>
            <a:pPr algn="ctr"/>
            <a:r>
              <a:rPr lang="en-US" altLang="ko-KR" sz="2400" b="1" dirty="0">
                <a:solidFill>
                  <a:srgbClr val="32AEB8"/>
                </a:solidFill>
                <a:cs typeface="Arial" pitchFamily="34" charset="0"/>
              </a:rPr>
              <a:t>02</a:t>
            </a:r>
            <a:endParaRPr lang="ko-KR" altLang="en-US" sz="2400" b="1" dirty="0">
              <a:solidFill>
                <a:srgbClr val="32AEB8"/>
              </a:solidFill>
              <a:cs typeface="Arial" pitchFamily="34" charset="0"/>
            </a:endParaRPr>
          </a:p>
        </p:txBody>
      </p:sp>
      <p:sp>
        <p:nvSpPr>
          <p:cNvPr id="15" name="TextBox 14">
            <a:extLst>
              <a:ext uri="{FF2B5EF4-FFF2-40B4-BE49-F238E27FC236}">
                <a16:creationId xmlns:a16="http://schemas.microsoft.com/office/drawing/2014/main" id="{E58DB128-851C-4A77-9A0C-42510627E086}"/>
              </a:ext>
            </a:extLst>
          </p:cNvPr>
          <p:cNvSpPr txBox="1"/>
          <p:nvPr/>
        </p:nvSpPr>
        <p:spPr>
          <a:xfrm>
            <a:off x="586061" y="4200857"/>
            <a:ext cx="642872" cy="461665"/>
          </a:xfrm>
          <a:prstGeom prst="rect">
            <a:avLst/>
          </a:prstGeom>
          <a:noFill/>
        </p:spPr>
        <p:txBody>
          <a:bodyPr wrap="square" rtlCol="0">
            <a:spAutoFit/>
          </a:bodyPr>
          <a:lstStyle/>
          <a:p>
            <a:pPr algn="ctr"/>
            <a:r>
              <a:rPr lang="en-US" altLang="ko-KR" sz="2400" b="1" dirty="0">
                <a:solidFill>
                  <a:srgbClr val="32AEB8"/>
                </a:solidFill>
                <a:cs typeface="Arial" pitchFamily="34" charset="0"/>
              </a:rPr>
              <a:t>03</a:t>
            </a:r>
            <a:endParaRPr lang="ko-KR" altLang="en-US" sz="2400" b="1" dirty="0">
              <a:solidFill>
                <a:srgbClr val="32AEB8"/>
              </a:solidFill>
              <a:cs typeface="Arial" pitchFamily="34" charset="0"/>
            </a:endParaRPr>
          </a:p>
        </p:txBody>
      </p:sp>
      <p:sp>
        <p:nvSpPr>
          <p:cNvPr id="16" name="Oval 15">
            <a:extLst>
              <a:ext uri="{FF2B5EF4-FFF2-40B4-BE49-F238E27FC236}">
                <a16:creationId xmlns:a16="http://schemas.microsoft.com/office/drawing/2014/main" id="{34523AD3-36BA-4384-BCE5-A048E4433352}"/>
              </a:ext>
            </a:extLst>
          </p:cNvPr>
          <p:cNvSpPr/>
          <p:nvPr/>
        </p:nvSpPr>
        <p:spPr>
          <a:xfrm>
            <a:off x="601473" y="5126670"/>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TextBox 16">
            <a:extLst>
              <a:ext uri="{FF2B5EF4-FFF2-40B4-BE49-F238E27FC236}">
                <a16:creationId xmlns:a16="http://schemas.microsoft.com/office/drawing/2014/main" id="{317C1DD9-7D93-481F-854D-5BD8FC1284EE}"/>
              </a:ext>
            </a:extLst>
          </p:cNvPr>
          <p:cNvSpPr txBox="1"/>
          <p:nvPr/>
        </p:nvSpPr>
        <p:spPr>
          <a:xfrm>
            <a:off x="568069" y="5226519"/>
            <a:ext cx="642872" cy="461665"/>
          </a:xfrm>
          <a:prstGeom prst="rect">
            <a:avLst/>
          </a:prstGeom>
          <a:noFill/>
        </p:spPr>
        <p:txBody>
          <a:bodyPr wrap="square" rtlCol="0">
            <a:spAutoFit/>
          </a:bodyPr>
          <a:lstStyle/>
          <a:p>
            <a:pPr algn="ctr"/>
            <a:r>
              <a:rPr lang="en-US" altLang="ko-KR" sz="2400" b="1" dirty="0">
                <a:solidFill>
                  <a:srgbClr val="32AEB8"/>
                </a:solidFill>
                <a:cs typeface="Arial" pitchFamily="34" charset="0"/>
              </a:rPr>
              <a:t>04</a:t>
            </a:r>
            <a:endParaRPr lang="ko-KR" altLang="en-US" sz="2400" b="1" dirty="0">
              <a:solidFill>
                <a:srgbClr val="32AEB8"/>
              </a:solidFill>
              <a:cs typeface="Arial" pitchFamily="34" charset="0"/>
            </a:endParaRPr>
          </a:p>
        </p:txBody>
      </p:sp>
      <p:sp>
        <p:nvSpPr>
          <p:cNvPr id="19" name="Oval 18">
            <a:extLst>
              <a:ext uri="{FF2B5EF4-FFF2-40B4-BE49-F238E27FC236}">
                <a16:creationId xmlns:a16="http://schemas.microsoft.com/office/drawing/2014/main" id="{D6243B13-C5C9-496E-9FDE-2068CE1FE005}"/>
              </a:ext>
            </a:extLst>
          </p:cNvPr>
          <p:cNvSpPr/>
          <p:nvPr/>
        </p:nvSpPr>
        <p:spPr>
          <a:xfrm>
            <a:off x="6408396" y="2221283"/>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a:extLst>
              <a:ext uri="{FF2B5EF4-FFF2-40B4-BE49-F238E27FC236}">
                <a16:creationId xmlns:a16="http://schemas.microsoft.com/office/drawing/2014/main" id="{40603A8A-A201-4D49-BD6C-EF0F6EC66717}"/>
              </a:ext>
            </a:extLst>
          </p:cNvPr>
          <p:cNvSpPr txBox="1"/>
          <p:nvPr/>
        </p:nvSpPr>
        <p:spPr>
          <a:xfrm>
            <a:off x="6374992" y="2278482"/>
            <a:ext cx="642872" cy="461665"/>
          </a:xfrm>
          <a:prstGeom prst="rect">
            <a:avLst/>
          </a:prstGeom>
          <a:noFill/>
        </p:spPr>
        <p:txBody>
          <a:bodyPr wrap="square" rtlCol="0">
            <a:spAutoFit/>
          </a:bodyPr>
          <a:lstStyle/>
          <a:p>
            <a:pPr algn="ctr"/>
            <a:r>
              <a:rPr lang="en-US" altLang="ko-KR" sz="2400" b="1" dirty="0">
                <a:solidFill>
                  <a:srgbClr val="32AEB8"/>
                </a:solidFill>
                <a:cs typeface="Arial" pitchFamily="34" charset="0"/>
              </a:rPr>
              <a:t>05</a:t>
            </a:r>
            <a:endParaRPr lang="ko-KR" altLang="en-US" sz="2400" b="1" dirty="0">
              <a:solidFill>
                <a:srgbClr val="32AEB8"/>
              </a:solidFill>
              <a:cs typeface="Arial" pitchFamily="34" charset="0"/>
            </a:endParaRPr>
          </a:p>
        </p:txBody>
      </p:sp>
      <p:sp>
        <p:nvSpPr>
          <p:cNvPr id="20" name="Oval 19">
            <a:extLst>
              <a:ext uri="{FF2B5EF4-FFF2-40B4-BE49-F238E27FC236}">
                <a16:creationId xmlns:a16="http://schemas.microsoft.com/office/drawing/2014/main" id="{749A0F55-752C-4E16-86EF-72D283756AD9}"/>
              </a:ext>
            </a:extLst>
          </p:cNvPr>
          <p:cNvSpPr/>
          <p:nvPr/>
        </p:nvSpPr>
        <p:spPr>
          <a:xfrm>
            <a:off x="6408396" y="3189745"/>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TextBox 20">
            <a:extLst>
              <a:ext uri="{FF2B5EF4-FFF2-40B4-BE49-F238E27FC236}">
                <a16:creationId xmlns:a16="http://schemas.microsoft.com/office/drawing/2014/main" id="{ECC7CC4E-6ED9-4A23-B25E-AB89A7AAB94F}"/>
              </a:ext>
            </a:extLst>
          </p:cNvPr>
          <p:cNvSpPr txBox="1"/>
          <p:nvPr/>
        </p:nvSpPr>
        <p:spPr>
          <a:xfrm>
            <a:off x="6374992" y="3246943"/>
            <a:ext cx="642872" cy="461665"/>
          </a:xfrm>
          <a:prstGeom prst="rect">
            <a:avLst/>
          </a:prstGeom>
          <a:noFill/>
        </p:spPr>
        <p:txBody>
          <a:bodyPr wrap="square" rtlCol="0">
            <a:spAutoFit/>
          </a:bodyPr>
          <a:lstStyle/>
          <a:p>
            <a:pPr algn="ctr"/>
            <a:r>
              <a:rPr lang="en-US" altLang="ko-KR" sz="2400" b="1" dirty="0">
                <a:solidFill>
                  <a:srgbClr val="32AEB8"/>
                </a:solidFill>
                <a:cs typeface="Arial" pitchFamily="34" charset="0"/>
              </a:rPr>
              <a:t>06</a:t>
            </a:r>
            <a:endParaRPr lang="ko-KR" altLang="en-US" sz="2400" b="1" dirty="0">
              <a:solidFill>
                <a:srgbClr val="32AEB8"/>
              </a:solidFill>
              <a:cs typeface="Arial" pitchFamily="34" charset="0"/>
            </a:endParaRPr>
          </a:p>
        </p:txBody>
      </p:sp>
      <p:sp>
        <p:nvSpPr>
          <p:cNvPr id="22" name="Oval 21">
            <a:extLst>
              <a:ext uri="{FF2B5EF4-FFF2-40B4-BE49-F238E27FC236}">
                <a16:creationId xmlns:a16="http://schemas.microsoft.com/office/drawing/2014/main" id="{3623C6E1-5AF5-472D-89BA-6F6C488689E0}"/>
              </a:ext>
            </a:extLst>
          </p:cNvPr>
          <p:cNvSpPr/>
          <p:nvPr/>
        </p:nvSpPr>
        <p:spPr>
          <a:xfrm>
            <a:off x="6408396" y="414365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Oval 23">
            <a:extLst>
              <a:ext uri="{FF2B5EF4-FFF2-40B4-BE49-F238E27FC236}">
                <a16:creationId xmlns:a16="http://schemas.microsoft.com/office/drawing/2014/main" id="{8DC032F6-C590-4B77-B9AF-07209D056906}"/>
              </a:ext>
            </a:extLst>
          </p:cNvPr>
          <p:cNvSpPr/>
          <p:nvPr/>
        </p:nvSpPr>
        <p:spPr>
          <a:xfrm>
            <a:off x="6408396" y="5112120"/>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TextBox 25">
            <a:extLst>
              <a:ext uri="{FF2B5EF4-FFF2-40B4-BE49-F238E27FC236}">
                <a16:creationId xmlns:a16="http://schemas.microsoft.com/office/drawing/2014/main" id="{0EC46A61-F8D8-4522-9085-CFD95C8AD9C5}"/>
              </a:ext>
            </a:extLst>
          </p:cNvPr>
          <p:cNvSpPr txBox="1"/>
          <p:nvPr/>
        </p:nvSpPr>
        <p:spPr>
          <a:xfrm>
            <a:off x="6374992" y="4176722"/>
            <a:ext cx="642872" cy="461665"/>
          </a:xfrm>
          <a:prstGeom prst="rect">
            <a:avLst/>
          </a:prstGeom>
          <a:noFill/>
        </p:spPr>
        <p:txBody>
          <a:bodyPr wrap="square" rtlCol="0">
            <a:spAutoFit/>
          </a:bodyPr>
          <a:lstStyle/>
          <a:p>
            <a:pPr algn="ctr"/>
            <a:r>
              <a:rPr lang="en-US" altLang="ko-KR" sz="2400" b="1" dirty="0">
                <a:solidFill>
                  <a:srgbClr val="32AEB8"/>
                </a:solidFill>
                <a:cs typeface="Arial" pitchFamily="34" charset="0"/>
              </a:rPr>
              <a:t>07</a:t>
            </a:r>
            <a:endParaRPr lang="ko-KR" altLang="en-US" sz="2400" b="1" dirty="0">
              <a:solidFill>
                <a:srgbClr val="32AEB8"/>
              </a:solidFill>
              <a:cs typeface="Arial" pitchFamily="34" charset="0"/>
            </a:endParaRPr>
          </a:p>
        </p:txBody>
      </p:sp>
      <p:sp>
        <p:nvSpPr>
          <p:cNvPr id="27" name="TextBox 26">
            <a:extLst>
              <a:ext uri="{FF2B5EF4-FFF2-40B4-BE49-F238E27FC236}">
                <a16:creationId xmlns:a16="http://schemas.microsoft.com/office/drawing/2014/main" id="{D0F299AF-192B-45F2-BFCE-8BFEA133134E}"/>
              </a:ext>
            </a:extLst>
          </p:cNvPr>
          <p:cNvSpPr txBox="1"/>
          <p:nvPr/>
        </p:nvSpPr>
        <p:spPr>
          <a:xfrm>
            <a:off x="6374992" y="5161521"/>
            <a:ext cx="642872" cy="461665"/>
          </a:xfrm>
          <a:prstGeom prst="rect">
            <a:avLst/>
          </a:prstGeom>
          <a:noFill/>
        </p:spPr>
        <p:txBody>
          <a:bodyPr wrap="square" rtlCol="0">
            <a:spAutoFit/>
          </a:bodyPr>
          <a:lstStyle/>
          <a:p>
            <a:pPr algn="ctr"/>
            <a:r>
              <a:rPr lang="en-US" altLang="ko-KR" sz="2400" b="1" dirty="0">
                <a:solidFill>
                  <a:srgbClr val="32AEB8"/>
                </a:solidFill>
                <a:cs typeface="Arial" pitchFamily="34" charset="0"/>
              </a:rPr>
              <a:t>08</a:t>
            </a:r>
            <a:endParaRPr lang="ko-KR" altLang="en-US" sz="2400" b="1" dirty="0">
              <a:solidFill>
                <a:srgbClr val="32AEB8"/>
              </a:solidFill>
              <a:cs typeface="Arial" pitchFamily="34" charset="0"/>
            </a:endParaRPr>
          </a:p>
        </p:txBody>
      </p:sp>
      <p:sp>
        <p:nvSpPr>
          <p:cNvPr id="28" name="Rectangle 27">
            <a:extLst>
              <a:ext uri="{FF2B5EF4-FFF2-40B4-BE49-F238E27FC236}">
                <a16:creationId xmlns:a16="http://schemas.microsoft.com/office/drawing/2014/main" id="{FB29511B-34A9-47B4-A781-503F549E15A2}"/>
              </a:ext>
            </a:extLst>
          </p:cNvPr>
          <p:cNvSpPr/>
          <p:nvPr/>
        </p:nvSpPr>
        <p:spPr>
          <a:xfrm>
            <a:off x="-4860" y="-2682"/>
            <a:ext cx="12192000" cy="128175"/>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Right Triangle 3">
            <a:extLst>
              <a:ext uri="{FF2B5EF4-FFF2-40B4-BE49-F238E27FC236}">
                <a16:creationId xmlns:a16="http://schemas.microsoft.com/office/drawing/2014/main" id="{F26E92CA-495A-4BA8-AA0D-309DAEC19EBB}"/>
              </a:ext>
            </a:extLst>
          </p:cNvPr>
          <p:cNvSpPr/>
          <p:nvPr/>
        </p:nvSpPr>
        <p:spPr>
          <a:xfrm rot="5400000">
            <a:off x="736" y="177639"/>
            <a:ext cx="1011734" cy="765804"/>
          </a:xfrm>
          <a:prstGeom prst="rtTriangle">
            <a:avLst/>
          </a:prstGeom>
          <a:solidFill>
            <a:srgbClr val="FFC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a:extLst>
              <a:ext uri="{FF2B5EF4-FFF2-40B4-BE49-F238E27FC236}">
                <a16:creationId xmlns:a16="http://schemas.microsoft.com/office/drawing/2014/main" id="{2622E6F1-AEF5-413A-8FF4-69B6E10DC9C9}"/>
              </a:ext>
            </a:extLst>
          </p:cNvPr>
          <p:cNvSpPr txBox="1"/>
          <p:nvPr/>
        </p:nvSpPr>
        <p:spPr>
          <a:xfrm>
            <a:off x="150857" y="4059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grpSp>
        <p:nvGrpSpPr>
          <p:cNvPr id="29" name="Group 28">
            <a:extLst>
              <a:ext uri="{FF2B5EF4-FFF2-40B4-BE49-F238E27FC236}">
                <a16:creationId xmlns:a16="http://schemas.microsoft.com/office/drawing/2014/main" id="{07252E3B-6A91-4A32-B338-A40092CC53F7}"/>
              </a:ext>
            </a:extLst>
          </p:cNvPr>
          <p:cNvGrpSpPr/>
          <p:nvPr/>
        </p:nvGrpSpPr>
        <p:grpSpPr>
          <a:xfrm>
            <a:off x="1264085" y="2132201"/>
            <a:ext cx="4753500" cy="800668"/>
            <a:chOff x="773941" y="3368684"/>
            <a:chExt cx="2089356" cy="800668"/>
          </a:xfrm>
        </p:grpSpPr>
        <p:sp>
          <p:nvSpPr>
            <p:cNvPr id="30" name="TextBox 29">
              <a:extLst>
                <a:ext uri="{FF2B5EF4-FFF2-40B4-BE49-F238E27FC236}">
                  <a16:creationId xmlns:a16="http://schemas.microsoft.com/office/drawing/2014/main" id="{A0F25FBF-2F97-48A9-9CE1-8DFAF05AD4AF}"/>
                </a:ext>
              </a:extLst>
            </p:cNvPr>
            <p:cNvSpPr txBox="1"/>
            <p:nvPr/>
          </p:nvSpPr>
          <p:spPr>
            <a:xfrm>
              <a:off x="803640" y="3646132"/>
              <a:ext cx="2059657" cy="523220"/>
            </a:xfrm>
            <a:prstGeom prst="rect">
              <a:avLst/>
            </a:prstGeom>
            <a:noFill/>
          </p:spPr>
          <p:txBody>
            <a:bodyPr wrap="square" rtlCol="0">
              <a:spAutoFit/>
            </a:bodyPr>
            <a:lstStyle/>
            <a:p>
              <a:r>
                <a:rPr lang="en-US" altLang="ko-KR" sz="1400" b="1" i="1" u="sng" dirty="0" err="1">
                  <a:solidFill>
                    <a:schemeClr val="bg1"/>
                  </a:solidFill>
                  <a:latin typeface="+mj-lt"/>
                  <a:cs typeface="Arial" pitchFamily="34" charset="0"/>
                </a:rPr>
                <a:t>Gồm</a:t>
              </a:r>
              <a:r>
                <a:rPr lang="en-US" altLang="ko-KR" sz="1400" b="1" i="1" u="sng" dirty="0">
                  <a:solidFill>
                    <a:schemeClr val="bg1"/>
                  </a:solidFill>
                  <a:latin typeface="+mj-lt"/>
                  <a:cs typeface="Arial" pitchFamily="34" charset="0"/>
                </a:rPr>
                <a:t>:</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mã</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nhân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viên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tên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nhân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viên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căn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cước</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công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dân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giới</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tính</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ngày</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sinh</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số</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điện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thoại</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ảnh</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đại</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diện</a:t>
              </a:r>
              <a:r>
                <a:rPr lang="en-US" altLang="ko-KR" sz="1400" dirty="0">
                  <a:solidFill>
                    <a:schemeClr val="bg1"/>
                  </a:solidFill>
                  <a:latin typeface="+mj-lt"/>
                  <a:cs typeface="Arial" pitchFamily="34" charset="0"/>
                </a:rPr>
                <a:t>. </a:t>
              </a:r>
              <a:endParaRPr lang="ko-KR" altLang="en-US" sz="1400" dirty="0">
                <a:solidFill>
                  <a:schemeClr val="bg1"/>
                </a:solidFill>
                <a:latin typeface="+mj-lt"/>
                <a:cs typeface="Arial" pitchFamily="34" charset="0"/>
              </a:endParaRPr>
            </a:p>
          </p:txBody>
        </p:sp>
        <p:sp>
          <p:nvSpPr>
            <p:cNvPr id="31" name="TextBox 30">
              <a:extLst>
                <a:ext uri="{FF2B5EF4-FFF2-40B4-BE49-F238E27FC236}">
                  <a16:creationId xmlns:a16="http://schemas.microsoft.com/office/drawing/2014/main" id="{F2D3AAB5-D8B1-4C91-8845-BDD15808093D}"/>
                </a:ext>
              </a:extLst>
            </p:cNvPr>
            <p:cNvSpPr txBox="1"/>
            <p:nvPr/>
          </p:nvSpPr>
          <p:spPr>
            <a:xfrm>
              <a:off x="773941" y="3368684"/>
              <a:ext cx="2059657" cy="338554"/>
            </a:xfrm>
            <a:prstGeom prst="rect">
              <a:avLst/>
            </a:prstGeom>
            <a:noFill/>
          </p:spPr>
          <p:txBody>
            <a:bodyPr wrap="square" rtlCol="0">
              <a:spAutoFit/>
            </a:bodyPr>
            <a:lstStyle/>
            <a:p>
              <a:r>
                <a:rPr lang="en-US" altLang="ko-KR" sz="1600" b="1" dirty="0" err="1">
                  <a:solidFill>
                    <a:schemeClr val="bg1"/>
                  </a:solidFill>
                  <a:latin typeface="+mj-lt"/>
                  <a:cs typeface="Arial" pitchFamily="34" charset="0"/>
                </a:rPr>
                <a:t>Bảng</a:t>
              </a:r>
              <a:r>
                <a:rPr lang="en-US" altLang="ko-KR" sz="1600" b="1" dirty="0">
                  <a:solidFill>
                    <a:schemeClr val="bg1"/>
                  </a:solidFill>
                  <a:latin typeface="+mj-lt"/>
                  <a:cs typeface="Arial" pitchFamily="34" charset="0"/>
                </a:rPr>
                <a:t> NHÂN VIÊN: </a:t>
              </a:r>
              <a:r>
                <a:rPr lang="en-US" altLang="ko-KR" sz="1600" dirty="0">
                  <a:solidFill>
                    <a:schemeClr val="bg1"/>
                  </a:solidFill>
                  <a:latin typeface="+mj-lt"/>
                  <a:cs typeface="Arial" pitchFamily="34" charset="0"/>
                </a:rPr>
                <a:t>(</a:t>
              </a:r>
              <a:r>
                <a:rPr lang="en-US" altLang="ko-KR" sz="1600" dirty="0" err="1">
                  <a:solidFill>
                    <a:schemeClr val="bg1"/>
                  </a:solidFill>
                  <a:latin typeface="+mj-lt"/>
                  <a:cs typeface="Arial" pitchFamily="34" charset="0"/>
                </a:rPr>
                <a:t>Thông</a:t>
              </a:r>
              <a:r>
                <a:rPr lang="en-US" altLang="ko-KR" sz="1600" dirty="0">
                  <a:solidFill>
                    <a:schemeClr val="bg1"/>
                  </a:solidFill>
                  <a:latin typeface="+mj-lt"/>
                  <a:cs typeface="Arial" pitchFamily="34" charset="0"/>
                </a:rPr>
                <a:t> tin </a:t>
              </a:r>
              <a:r>
                <a:rPr lang="en-US" altLang="ko-KR" sz="1600" dirty="0" err="1">
                  <a:solidFill>
                    <a:schemeClr val="bg1"/>
                  </a:solidFill>
                  <a:latin typeface="+mj-lt"/>
                  <a:cs typeface="Arial" pitchFamily="34" charset="0"/>
                </a:rPr>
                <a:t>của</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nhân</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viên</a:t>
              </a:r>
              <a:r>
                <a:rPr lang="en-US" altLang="ko-KR" sz="1600" dirty="0">
                  <a:solidFill>
                    <a:schemeClr val="bg1"/>
                  </a:solidFill>
                  <a:latin typeface="+mj-lt"/>
                  <a:cs typeface="Arial" pitchFamily="34" charset="0"/>
                </a:rPr>
                <a:t>)</a:t>
              </a:r>
              <a:endParaRPr lang="ko-KR" altLang="en-US" sz="1600" dirty="0">
                <a:solidFill>
                  <a:schemeClr val="bg1"/>
                </a:solidFill>
                <a:latin typeface="+mj-lt"/>
                <a:cs typeface="Arial" pitchFamily="34" charset="0"/>
              </a:endParaRPr>
            </a:p>
          </p:txBody>
        </p:sp>
      </p:grpSp>
      <p:grpSp>
        <p:nvGrpSpPr>
          <p:cNvPr id="32" name="Group 31">
            <a:extLst>
              <a:ext uri="{FF2B5EF4-FFF2-40B4-BE49-F238E27FC236}">
                <a16:creationId xmlns:a16="http://schemas.microsoft.com/office/drawing/2014/main" id="{717E03EA-562E-4C02-B2EF-08CEAE71585C}"/>
              </a:ext>
            </a:extLst>
          </p:cNvPr>
          <p:cNvGrpSpPr/>
          <p:nvPr/>
        </p:nvGrpSpPr>
        <p:grpSpPr>
          <a:xfrm>
            <a:off x="1262861" y="3077441"/>
            <a:ext cx="4753500" cy="1016112"/>
            <a:chOff x="773941" y="3368684"/>
            <a:chExt cx="2089356" cy="1016112"/>
          </a:xfrm>
        </p:grpSpPr>
        <p:sp>
          <p:nvSpPr>
            <p:cNvPr id="33" name="TextBox 32">
              <a:extLst>
                <a:ext uri="{FF2B5EF4-FFF2-40B4-BE49-F238E27FC236}">
                  <a16:creationId xmlns:a16="http://schemas.microsoft.com/office/drawing/2014/main" id="{994DF449-202B-4583-B625-F7379E051C68}"/>
                </a:ext>
              </a:extLst>
            </p:cNvPr>
            <p:cNvSpPr txBox="1"/>
            <p:nvPr/>
          </p:nvSpPr>
          <p:spPr>
            <a:xfrm>
              <a:off x="803640" y="3646132"/>
              <a:ext cx="2059657" cy="738664"/>
            </a:xfrm>
            <a:prstGeom prst="rect">
              <a:avLst/>
            </a:prstGeom>
            <a:noFill/>
          </p:spPr>
          <p:txBody>
            <a:bodyPr wrap="square" rtlCol="0">
              <a:spAutoFit/>
            </a:bodyPr>
            <a:lstStyle/>
            <a:p>
              <a:r>
                <a:rPr lang="en-US" altLang="ko-KR" sz="1400" b="1" i="1" u="sng" dirty="0" err="1">
                  <a:solidFill>
                    <a:schemeClr val="bg1"/>
                  </a:solidFill>
                  <a:latin typeface="+mj-lt"/>
                  <a:cs typeface="Arial" pitchFamily="34" charset="0"/>
                </a:rPr>
                <a:t>Gồm</a:t>
              </a:r>
              <a:r>
                <a:rPr lang="en-US" altLang="ko-KR" sz="1400" b="1" i="1" u="sng" dirty="0">
                  <a:solidFill>
                    <a:schemeClr val="bg1"/>
                  </a:solidFill>
                  <a:latin typeface="+mj-lt"/>
                  <a:cs typeface="Arial" pitchFamily="34" charset="0"/>
                </a:rPr>
                <a:t>:</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mã</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nhân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viên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tên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đăng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nhập</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mật</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khẩu</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quyền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hạn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để</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giới</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hạn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quyền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sử</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dụng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chức</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năng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ứng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dụng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cho</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tài</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khoản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ghi</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chú</a:t>
              </a:r>
              <a:r>
                <a:rPr lang="en-US" altLang="ko-KR" sz="1400" dirty="0">
                  <a:solidFill>
                    <a:schemeClr val="bg1"/>
                  </a:solidFill>
                  <a:latin typeface="+mj-lt"/>
                  <a:cs typeface="Arial" pitchFamily="34" charset="0"/>
                </a:rPr>
                <a:t>. </a:t>
              </a:r>
              <a:endParaRPr lang="ko-KR" altLang="en-US" sz="1400" dirty="0">
                <a:solidFill>
                  <a:schemeClr val="bg1"/>
                </a:solidFill>
                <a:latin typeface="+mj-lt"/>
                <a:cs typeface="Arial" pitchFamily="34" charset="0"/>
              </a:endParaRPr>
            </a:p>
          </p:txBody>
        </p:sp>
        <p:sp>
          <p:nvSpPr>
            <p:cNvPr id="34" name="TextBox 33">
              <a:extLst>
                <a:ext uri="{FF2B5EF4-FFF2-40B4-BE49-F238E27FC236}">
                  <a16:creationId xmlns:a16="http://schemas.microsoft.com/office/drawing/2014/main" id="{6BD817DE-1ABF-42E2-8152-C3950FD1F782}"/>
                </a:ext>
              </a:extLst>
            </p:cNvPr>
            <p:cNvSpPr txBox="1"/>
            <p:nvPr/>
          </p:nvSpPr>
          <p:spPr>
            <a:xfrm>
              <a:off x="773941" y="3368684"/>
              <a:ext cx="2059657" cy="338554"/>
            </a:xfrm>
            <a:prstGeom prst="rect">
              <a:avLst/>
            </a:prstGeom>
            <a:noFill/>
          </p:spPr>
          <p:txBody>
            <a:bodyPr wrap="square" rtlCol="0">
              <a:spAutoFit/>
            </a:bodyPr>
            <a:lstStyle/>
            <a:p>
              <a:r>
                <a:rPr lang="en-US" altLang="ko-KR" sz="1600" b="1" dirty="0" err="1">
                  <a:solidFill>
                    <a:schemeClr val="bg1"/>
                  </a:solidFill>
                  <a:latin typeface="+mj-lt"/>
                  <a:cs typeface="Arial" pitchFamily="34" charset="0"/>
                </a:rPr>
                <a:t>Bảng</a:t>
              </a:r>
              <a:r>
                <a:rPr lang="en-US" altLang="ko-KR" sz="1600" b="1" dirty="0">
                  <a:solidFill>
                    <a:schemeClr val="bg1"/>
                  </a:solidFill>
                  <a:latin typeface="+mj-lt"/>
                  <a:cs typeface="Arial" pitchFamily="34" charset="0"/>
                </a:rPr>
                <a:t> TÀI KHOẢN: (</a:t>
              </a:r>
              <a:r>
                <a:rPr lang="en-US" altLang="ko-KR" sz="1600" b="1" dirty="0" err="1">
                  <a:solidFill>
                    <a:schemeClr val="bg1"/>
                  </a:solidFill>
                  <a:latin typeface="+mj-lt"/>
                  <a:cs typeface="Arial" pitchFamily="34" charset="0"/>
                </a:rPr>
                <a:t>T</a:t>
              </a:r>
              <a:r>
                <a:rPr lang="en-US" altLang="ko-KR" sz="1600" dirty="0" err="1">
                  <a:solidFill>
                    <a:schemeClr val="bg1"/>
                  </a:solidFill>
                  <a:latin typeface="+mj-lt"/>
                  <a:cs typeface="Arial" pitchFamily="34" charset="0"/>
                </a:rPr>
                <a:t>ài</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khoản</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truy</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cập</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vào</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ứng</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dụng</a:t>
              </a:r>
              <a:r>
                <a:rPr lang="en-US" altLang="ko-KR" sz="1600" dirty="0">
                  <a:solidFill>
                    <a:schemeClr val="bg1"/>
                  </a:solidFill>
                  <a:latin typeface="+mj-lt"/>
                  <a:cs typeface="Arial" pitchFamily="34" charset="0"/>
                </a:rPr>
                <a:t>)</a:t>
              </a:r>
              <a:endParaRPr lang="ko-KR" altLang="en-US" sz="1600" dirty="0">
                <a:solidFill>
                  <a:schemeClr val="bg1"/>
                </a:solidFill>
                <a:latin typeface="+mj-lt"/>
                <a:cs typeface="Arial" pitchFamily="34" charset="0"/>
              </a:endParaRPr>
            </a:p>
          </p:txBody>
        </p:sp>
      </p:grpSp>
      <p:grpSp>
        <p:nvGrpSpPr>
          <p:cNvPr id="35" name="Group 34">
            <a:extLst>
              <a:ext uri="{FF2B5EF4-FFF2-40B4-BE49-F238E27FC236}">
                <a16:creationId xmlns:a16="http://schemas.microsoft.com/office/drawing/2014/main" id="{ABDBCF65-273F-4F63-80BE-C5D7A789FCC0}"/>
              </a:ext>
            </a:extLst>
          </p:cNvPr>
          <p:cNvGrpSpPr/>
          <p:nvPr/>
        </p:nvGrpSpPr>
        <p:grpSpPr>
          <a:xfrm>
            <a:off x="1262337" y="4072785"/>
            <a:ext cx="4753500" cy="800668"/>
            <a:chOff x="773941" y="3368684"/>
            <a:chExt cx="2089356" cy="800668"/>
          </a:xfrm>
        </p:grpSpPr>
        <p:sp>
          <p:nvSpPr>
            <p:cNvPr id="36" name="TextBox 35">
              <a:extLst>
                <a:ext uri="{FF2B5EF4-FFF2-40B4-BE49-F238E27FC236}">
                  <a16:creationId xmlns:a16="http://schemas.microsoft.com/office/drawing/2014/main" id="{E50F3C55-5B53-4642-804C-27A8148AFC00}"/>
                </a:ext>
              </a:extLst>
            </p:cNvPr>
            <p:cNvSpPr txBox="1"/>
            <p:nvPr/>
          </p:nvSpPr>
          <p:spPr>
            <a:xfrm>
              <a:off x="803640" y="3646132"/>
              <a:ext cx="2059657" cy="523220"/>
            </a:xfrm>
            <a:prstGeom prst="rect">
              <a:avLst/>
            </a:prstGeom>
            <a:noFill/>
          </p:spPr>
          <p:txBody>
            <a:bodyPr wrap="square" rtlCol="0">
              <a:spAutoFit/>
            </a:bodyPr>
            <a:lstStyle/>
            <a:p>
              <a:r>
                <a:rPr lang="en-US" altLang="ko-KR" sz="1400" b="1" i="1" u="sng" dirty="0" err="1">
                  <a:solidFill>
                    <a:schemeClr val="bg1"/>
                  </a:solidFill>
                  <a:latin typeface="+mj-lt"/>
                  <a:cs typeface="Arial" pitchFamily="34" charset="0"/>
                </a:rPr>
                <a:t>Gồm</a:t>
              </a:r>
              <a:r>
                <a:rPr lang="en-US" altLang="ko-KR" sz="1400" b="1" i="1" u="sng" dirty="0">
                  <a:solidFill>
                    <a:schemeClr val="bg1"/>
                  </a:solidFill>
                  <a:latin typeface="+mj-lt"/>
                  <a:cs typeface="Arial" pitchFamily="34" charset="0"/>
                </a:rPr>
                <a:t>:</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mã</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khách</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hàng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tên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khách</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hàng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căn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cước</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công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dân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giới</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tính</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số</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điện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thoại</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địa</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chỉ</a:t>
              </a:r>
              <a:r>
                <a:rPr lang="en-US" altLang="ko-KR" sz="1400" dirty="0">
                  <a:solidFill>
                    <a:schemeClr val="bg1"/>
                  </a:solidFill>
                  <a:latin typeface="+mj-lt"/>
                  <a:cs typeface="Arial" pitchFamily="34" charset="0"/>
                </a:rPr>
                <a:t>. </a:t>
              </a:r>
              <a:endParaRPr lang="ko-KR" altLang="en-US" sz="1400" dirty="0">
                <a:solidFill>
                  <a:schemeClr val="bg1"/>
                </a:solidFill>
                <a:latin typeface="+mj-lt"/>
                <a:cs typeface="Arial" pitchFamily="34" charset="0"/>
              </a:endParaRPr>
            </a:p>
          </p:txBody>
        </p:sp>
        <p:sp>
          <p:nvSpPr>
            <p:cNvPr id="37" name="TextBox 36">
              <a:extLst>
                <a:ext uri="{FF2B5EF4-FFF2-40B4-BE49-F238E27FC236}">
                  <a16:creationId xmlns:a16="http://schemas.microsoft.com/office/drawing/2014/main" id="{9353D878-9ECC-49BC-8D08-B580C9C9B098}"/>
                </a:ext>
              </a:extLst>
            </p:cNvPr>
            <p:cNvSpPr txBox="1"/>
            <p:nvPr/>
          </p:nvSpPr>
          <p:spPr>
            <a:xfrm>
              <a:off x="773941" y="3368684"/>
              <a:ext cx="2059657" cy="338554"/>
            </a:xfrm>
            <a:prstGeom prst="rect">
              <a:avLst/>
            </a:prstGeom>
            <a:noFill/>
          </p:spPr>
          <p:txBody>
            <a:bodyPr wrap="square" rtlCol="0">
              <a:spAutoFit/>
            </a:bodyPr>
            <a:lstStyle/>
            <a:p>
              <a:r>
                <a:rPr lang="en-US" altLang="ko-KR" sz="1600" b="1" dirty="0" err="1">
                  <a:solidFill>
                    <a:schemeClr val="bg1"/>
                  </a:solidFill>
                  <a:latin typeface="+mj-lt"/>
                  <a:cs typeface="Arial" pitchFamily="34" charset="0"/>
                </a:rPr>
                <a:t>Bảng</a:t>
              </a:r>
              <a:r>
                <a:rPr lang="en-US" altLang="ko-KR" sz="1600" b="1" dirty="0">
                  <a:solidFill>
                    <a:schemeClr val="bg1"/>
                  </a:solidFill>
                  <a:latin typeface="+mj-lt"/>
                  <a:cs typeface="Arial" pitchFamily="34" charset="0"/>
                </a:rPr>
                <a:t>  KHÁCH HÀNG: </a:t>
              </a:r>
              <a:r>
                <a:rPr lang="en-US" altLang="ko-KR" sz="1600" dirty="0">
                  <a:solidFill>
                    <a:schemeClr val="bg1"/>
                  </a:solidFill>
                  <a:latin typeface="+mj-lt"/>
                  <a:cs typeface="Arial" pitchFamily="34" charset="0"/>
                </a:rPr>
                <a:t>(</a:t>
              </a:r>
              <a:r>
                <a:rPr lang="en-US" altLang="ko-KR" sz="1600" dirty="0" err="1">
                  <a:solidFill>
                    <a:schemeClr val="bg1"/>
                  </a:solidFill>
                  <a:latin typeface="+mj-lt"/>
                  <a:cs typeface="Arial" pitchFamily="34" charset="0"/>
                </a:rPr>
                <a:t>Thông</a:t>
              </a:r>
              <a:r>
                <a:rPr lang="en-US" altLang="ko-KR" sz="1600" dirty="0">
                  <a:solidFill>
                    <a:schemeClr val="bg1"/>
                  </a:solidFill>
                  <a:latin typeface="+mj-lt"/>
                  <a:cs typeface="Arial" pitchFamily="34" charset="0"/>
                </a:rPr>
                <a:t> tin </a:t>
              </a:r>
              <a:r>
                <a:rPr lang="en-US" altLang="ko-KR" sz="1600" dirty="0" err="1">
                  <a:solidFill>
                    <a:schemeClr val="bg1"/>
                  </a:solidFill>
                  <a:latin typeface="+mj-lt"/>
                  <a:cs typeface="Arial" pitchFamily="34" charset="0"/>
                </a:rPr>
                <a:t>của</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khách</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hàng</a:t>
              </a:r>
              <a:r>
                <a:rPr lang="en-US" altLang="ko-KR" sz="1600" dirty="0">
                  <a:solidFill>
                    <a:schemeClr val="bg1"/>
                  </a:solidFill>
                  <a:latin typeface="+mj-lt"/>
                  <a:cs typeface="Arial" pitchFamily="34" charset="0"/>
                </a:rPr>
                <a:t>)</a:t>
              </a:r>
              <a:endParaRPr lang="ko-KR" altLang="en-US" sz="1600" dirty="0">
                <a:solidFill>
                  <a:schemeClr val="bg1"/>
                </a:solidFill>
                <a:latin typeface="+mj-lt"/>
                <a:cs typeface="Arial" pitchFamily="34" charset="0"/>
              </a:endParaRPr>
            </a:p>
          </p:txBody>
        </p:sp>
      </p:grpSp>
      <p:grpSp>
        <p:nvGrpSpPr>
          <p:cNvPr id="38" name="Group 37">
            <a:extLst>
              <a:ext uri="{FF2B5EF4-FFF2-40B4-BE49-F238E27FC236}">
                <a16:creationId xmlns:a16="http://schemas.microsoft.com/office/drawing/2014/main" id="{CDDB182F-2C34-4E4C-B939-CBB8772416D6}"/>
              </a:ext>
            </a:extLst>
          </p:cNvPr>
          <p:cNvGrpSpPr/>
          <p:nvPr/>
        </p:nvGrpSpPr>
        <p:grpSpPr>
          <a:xfrm>
            <a:off x="1270625" y="5079711"/>
            <a:ext cx="4753500" cy="585225"/>
            <a:chOff x="773941" y="3368684"/>
            <a:chExt cx="2089356" cy="585225"/>
          </a:xfrm>
        </p:grpSpPr>
        <p:sp>
          <p:nvSpPr>
            <p:cNvPr id="39" name="TextBox 38">
              <a:extLst>
                <a:ext uri="{FF2B5EF4-FFF2-40B4-BE49-F238E27FC236}">
                  <a16:creationId xmlns:a16="http://schemas.microsoft.com/office/drawing/2014/main" id="{7776B848-EB81-48F7-AC69-8765BB557509}"/>
                </a:ext>
              </a:extLst>
            </p:cNvPr>
            <p:cNvSpPr txBox="1"/>
            <p:nvPr/>
          </p:nvSpPr>
          <p:spPr>
            <a:xfrm>
              <a:off x="803640" y="3646132"/>
              <a:ext cx="2059657" cy="307777"/>
            </a:xfrm>
            <a:prstGeom prst="rect">
              <a:avLst/>
            </a:prstGeom>
            <a:noFill/>
          </p:spPr>
          <p:txBody>
            <a:bodyPr wrap="square" rtlCol="0">
              <a:spAutoFit/>
            </a:bodyPr>
            <a:lstStyle/>
            <a:p>
              <a:r>
                <a:rPr lang="en-US" altLang="ko-KR" sz="1400" b="1" i="1" u="sng" dirty="0" err="1">
                  <a:solidFill>
                    <a:schemeClr val="bg1"/>
                  </a:solidFill>
                  <a:latin typeface="+mj-lt"/>
                  <a:cs typeface="Arial" pitchFamily="34" charset="0"/>
                </a:rPr>
                <a:t>Gồm</a:t>
              </a:r>
              <a:r>
                <a:rPr lang="en-US" altLang="ko-KR" sz="1400" b="1" i="1" u="sng" dirty="0">
                  <a:solidFill>
                    <a:schemeClr val="bg1"/>
                  </a:solidFill>
                  <a:latin typeface="+mj-lt"/>
                  <a:cs typeface="Arial" pitchFamily="34" charset="0"/>
                </a:rPr>
                <a:t>:</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mã</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nhà</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cung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cấp</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tên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nhà</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cung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cấp</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số</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điện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thoại</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địa</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chỉ</a:t>
              </a:r>
              <a:r>
                <a:rPr lang="en-US" altLang="ko-KR" sz="1400" dirty="0">
                  <a:solidFill>
                    <a:schemeClr val="bg1"/>
                  </a:solidFill>
                  <a:latin typeface="+mj-lt"/>
                  <a:cs typeface="Arial" pitchFamily="34" charset="0"/>
                </a:rPr>
                <a:t>. </a:t>
              </a:r>
              <a:endParaRPr lang="ko-KR" altLang="en-US" sz="1400" dirty="0">
                <a:solidFill>
                  <a:schemeClr val="bg1"/>
                </a:solidFill>
                <a:latin typeface="+mj-lt"/>
                <a:cs typeface="Arial" pitchFamily="34" charset="0"/>
              </a:endParaRPr>
            </a:p>
          </p:txBody>
        </p:sp>
        <p:sp>
          <p:nvSpPr>
            <p:cNvPr id="40" name="TextBox 39">
              <a:extLst>
                <a:ext uri="{FF2B5EF4-FFF2-40B4-BE49-F238E27FC236}">
                  <a16:creationId xmlns:a16="http://schemas.microsoft.com/office/drawing/2014/main" id="{A8D25896-54E3-49A6-82F6-A78B7B7AB35A}"/>
                </a:ext>
              </a:extLst>
            </p:cNvPr>
            <p:cNvSpPr txBox="1"/>
            <p:nvPr/>
          </p:nvSpPr>
          <p:spPr>
            <a:xfrm>
              <a:off x="773941" y="3368684"/>
              <a:ext cx="2059657" cy="338554"/>
            </a:xfrm>
            <a:prstGeom prst="rect">
              <a:avLst/>
            </a:prstGeom>
            <a:noFill/>
          </p:spPr>
          <p:txBody>
            <a:bodyPr wrap="square" rtlCol="0">
              <a:spAutoFit/>
            </a:bodyPr>
            <a:lstStyle/>
            <a:p>
              <a:r>
                <a:rPr lang="en-US" altLang="ko-KR" sz="1600" b="1" dirty="0" err="1">
                  <a:solidFill>
                    <a:schemeClr val="bg1"/>
                  </a:solidFill>
                  <a:latin typeface="+mj-lt"/>
                  <a:cs typeface="Arial" pitchFamily="34" charset="0"/>
                </a:rPr>
                <a:t>Bảng</a:t>
              </a:r>
              <a:r>
                <a:rPr lang="en-US" altLang="ko-KR" sz="1600" b="1" dirty="0">
                  <a:solidFill>
                    <a:schemeClr val="bg1"/>
                  </a:solidFill>
                  <a:latin typeface="+mj-lt"/>
                  <a:cs typeface="Arial" pitchFamily="34" charset="0"/>
                </a:rPr>
                <a:t> NHÀ CUNG CẤP: </a:t>
              </a:r>
              <a:r>
                <a:rPr lang="en-US" altLang="ko-KR" sz="1600" dirty="0">
                  <a:solidFill>
                    <a:schemeClr val="bg1"/>
                  </a:solidFill>
                  <a:latin typeface="+mj-lt"/>
                  <a:cs typeface="Arial" pitchFamily="34" charset="0"/>
                </a:rPr>
                <a:t>(</a:t>
              </a:r>
              <a:r>
                <a:rPr lang="en-US" altLang="ko-KR" sz="1600" dirty="0" err="1">
                  <a:solidFill>
                    <a:schemeClr val="bg1"/>
                  </a:solidFill>
                  <a:latin typeface="+mj-lt"/>
                  <a:cs typeface="Arial" pitchFamily="34" charset="0"/>
                </a:rPr>
                <a:t>Thông</a:t>
              </a:r>
              <a:r>
                <a:rPr lang="en-US" altLang="ko-KR" sz="1600" dirty="0">
                  <a:solidFill>
                    <a:schemeClr val="bg1"/>
                  </a:solidFill>
                  <a:latin typeface="+mj-lt"/>
                  <a:cs typeface="Arial" pitchFamily="34" charset="0"/>
                </a:rPr>
                <a:t> tin </a:t>
              </a:r>
              <a:r>
                <a:rPr lang="en-US" altLang="ko-KR" sz="1600" dirty="0" err="1">
                  <a:solidFill>
                    <a:schemeClr val="bg1"/>
                  </a:solidFill>
                  <a:latin typeface="+mj-lt"/>
                  <a:cs typeface="Arial" pitchFamily="34" charset="0"/>
                </a:rPr>
                <a:t>của</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nhà</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cung</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cấp</a:t>
              </a:r>
              <a:r>
                <a:rPr lang="en-US" altLang="ko-KR" sz="1600" dirty="0">
                  <a:solidFill>
                    <a:schemeClr val="bg1"/>
                  </a:solidFill>
                  <a:latin typeface="+mj-lt"/>
                  <a:cs typeface="Arial" pitchFamily="34" charset="0"/>
                </a:rPr>
                <a:t>)</a:t>
              </a:r>
              <a:endParaRPr lang="ko-KR" altLang="en-US" sz="1600" dirty="0">
                <a:solidFill>
                  <a:schemeClr val="bg1"/>
                </a:solidFill>
                <a:latin typeface="+mj-lt"/>
                <a:cs typeface="Arial" pitchFamily="34" charset="0"/>
              </a:endParaRPr>
            </a:p>
          </p:txBody>
        </p:sp>
      </p:grpSp>
      <p:grpSp>
        <p:nvGrpSpPr>
          <p:cNvPr id="41" name="Group 40">
            <a:extLst>
              <a:ext uri="{FF2B5EF4-FFF2-40B4-BE49-F238E27FC236}">
                <a16:creationId xmlns:a16="http://schemas.microsoft.com/office/drawing/2014/main" id="{F859B17B-8C37-4570-B99C-9110FF52E78F}"/>
              </a:ext>
            </a:extLst>
          </p:cNvPr>
          <p:cNvGrpSpPr/>
          <p:nvPr/>
        </p:nvGrpSpPr>
        <p:grpSpPr>
          <a:xfrm>
            <a:off x="7051268" y="2132201"/>
            <a:ext cx="4753500" cy="800668"/>
            <a:chOff x="773941" y="3368684"/>
            <a:chExt cx="2089356" cy="800668"/>
          </a:xfrm>
        </p:grpSpPr>
        <p:sp>
          <p:nvSpPr>
            <p:cNvPr id="42" name="TextBox 41">
              <a:extLst>
                <a:ext uri="{FF2B5EF4-FFF2-40B4-BE49-F238E27FC236}">
                  <a16:creationId xmlns:a16="http://schemas.microsoft.com/office/drawing/2014/main" id="{73D666A6-8064-434F-BF94-6162B384A9CA}"/>
                </a:ext>
              </a:extLst>
            </p:cNvPr>
            <p:cNvSpPr txBox="1"/>
            <p:nvPr/>
          </p:nvSpPr>
          <p:spPr>
            <a:xfrm>
              <a:off x="803640" y="3646132"/>
              <a:ext cx="2059657" cy="523220"/>
            </a:xfrm>
            <a:prstGeom prst="rect">
              <a:avLst/>
            </a:prstGeom>
            <a:noFill/>
          </p:spPr>
          <p:txBody>
            <a:bodyPr wrap="square" rtlCol="0">
              <a:spAutoFit/>
            </a:bodyPr>
            <a:lstStyle/>
            <a:p>
              <a:r>
                <a:rPr lang="en-US" altLang="ko-KR" sz="1400" b="1" i="1" u="sng" dirty="0" err="1">
                  <a:solidFill>
                    <a:schemeClr val="bg1"/>
                  </a:solidFill>
                  <a:latin typeface="+mj-lt"/>
                  <a:cs typeface="Arial" pitchFamily="34" charset="0"/>
                </a:rPr>
                <a:t>Gồm</a:t>
              </a:r>
              <a:r>
                <a:rPr lang="en-US" altLang="ko-KR" sz="1400" b="1" i="1" u="sng" dirty="0">
                  <a:solidFill>
                    <a:schemeClr val="bg1"/>
                  </a:solidFill>
                  <a:latin typeface="+mj-lt"/>
                  <a:cs typeface="Arial" pitchFamily="34" charset="0"/>
                </a:rPr>
                <a:t>:</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mã</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hàng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hóa</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tên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hàng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hóa</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loại</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số</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lượng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đơn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giá</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nhập</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đơn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giá</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bán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nhà</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cung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cấp</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mô</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tả</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ảnh</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đại</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diện</a:t>
              </a:r>
              <a:r>
                <a:rPr lang="en-US" altLang="ko-KR" sz="1400" dirty="0">
                  <a:solidFill>
                    <a:schemeClr val="bg1"/>
                  </a:solidFill>
                  <a:latin typeface="+mj-lt"/>
                  <a:cs typeface="Arial" pitchFamily="34" charset="0"/>
                </a:rPr>
                <a:t>. </a:t>
              </a:r>
              <a:endParaRPr lang="ko-KR" altLang="en-US" sz="1400" dirty="0">
                <a:solidFill>
                  <a:schemeClr val="bg1"/>
                </a:solidFill>
                <a:latin typeface="+mj-lt"/>
                <a:cs typeface="Arial" pitchFamily="34" charset="0"/>
              </a:endParaRPr>
            </a:p>
          </p:txBody>
        </p:sp>
        <p:sp>
          <p:nvSpPr>
            <p:cNvPr id="43" name="TextBox 42">
              <a:extLst>
                <a:ext uri="{FF2B5EF4-FFF2-40B4-BE49-F238E27FC236}">
                  <a16:creationId xmlns:a16="http://schemas.microsoft.com/office/drawing/2014/main" id="{3E74C14C-0530-4398-9807-583789C44879}"/>
                </a:ext>
              </a:extLst>
            </p:cNvPr>
            <p:cNvSpPr txBox="1"/>
            <p:nvPr/>
          </p:nvSpPr>
          <p:spPr>
            <a:xfrm>
              <a:off x="773941" y="3368684"/>
              <a:ext cx="2059657" cy="338554"/>
            </a:xfrm>
            <a:prstGeom prst="rect">
              <a:avLst/>
            </a:prstGeom>
            <a:noFill/>
          </p:spPr>
          <p:txBody>
            <a:bodyPr wrap="square" rtlCol="0">
              <a:spAutoFit/>
            </a:bodyPr>
            <a:lstStyle/>
            <a:p>
              <a:r>
                <a:rPr lang="en-US" altLang="ko-KR" sz="1600" b="1" dirty="0" err="1">
                  <a:solidFill>
                    <a:schemeClr val="bg1"/>
                  </a:solidFill>
                  <a:latin typeface="+mj-lt"/>
                  <a:cs typeface="Arial" pitchFamily="34" charset="0"/>
                </a:rPr>
                <a:t>Bảng</a:t>
              </a:r>
              <a:r>
                <a:rPr lang="en-US" altLang="ko-KR" sz="1600" b="1" dirty="0">
                  <a:solidFill>
                    <a:schemeClr val="bg1"/>
                  </a:solidFill>
                  <a:latin typeface="+mj-lt"/>
                  <a:cs typeface="Arial" pitchFamily="34" charset="0"/>
                </a:rPr>
                <a:t> HÀNG HÓA: </a:t>
              </a:r>
              <a:r>
                <a:rPr lang="en-US" altLang="ko-KR" sz="1600" dirty="0">
                  <a:solidFill>
                    <a:schemeClr val="bg1"/>
                  </a:solidFill>
                  <a:latin typeface="+mj-lt"/>
                  <a:cs typeface="Arial" pitchFamily="34" charset="0"/>
                </a:rPr>
                <a:t>(</a:t>
              </a:r>
              <a:r>
                <a:rPr lang="en-US" altLang="ko-KR" sz="1600" dirty="0" err="1">
                  <a:solidFill>
                    <a:schemeClr val="bg1"/>
                  </a:solidFill>
                  <a:latin typeface="+mj-lt"/>
                  <a:cs typeface="Arial" pitchFamily="34" charset="0"/>
                </a:rPr>
                <a:t>Thông</a:t>
              </a:r>
              <a:r>
                <a:rPr lang="en-US" altLang="ko-KR" sz="1600" dirty="0">
                  <a:solidFill>
                    <a:schemeClr val="bg1"/>
                  </a:solidFill>
                  <a:latin typeface="+mj-lt"/>
                  <a:cs typeface="Arial" pitchFamily="34" charset="0"/>
                </a:rPr>
                <a:t> tin </a:t>
              </a:r>
              <a:r>
                <a:rPr lang="en-US" altLang="ko-KR" sz="1600" dirty="0" err="1">
                  <a:solidFill>
                    <a:schemeClr val="bg1"/>
                  </a:solidFill>
                  <a:latin typeface="+mj-lt"/>
                  <a:cs typeface="Arial" pitchFamily="34" charset="0"/>
                </a:rPr>
                <a:t>của</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hàng</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hóa</a:t>
              </a:r>
              <a:r>
                <a:rPr lang="en-US" altLang="ko-KR" sz="1600" dirty="0">
                  <a:solidFill>
                    <a:schemeClr val="bg1"/>
                  </a:solidFill>
                  <a:latin typeface="+mj-lt"/>
                  <a:cs typeface="Arial" pitchFamily="34" charset="0"/>
                </a:rPr>
                <a:t>)</a:t>
              </a:r>
              <a:endParaRPr lang="ko-KR" altLang="en-US" sz="1600" dirty="0">
                <a:solidFill>
                  <a:schemeClr val="bg1"/>
                </a:solidFill>
                <a:latin typeface="+mj-lt"/>
                <a:cs typeface="Arial" pitchFamily="34" charset="0"/>
              </a:endParaRPr>
            </a:p>
          </p:txBody>
        </p:sp>
      </p:grpSp>
      <p:grpSp>
        <p:nvGrpSpPr>
          <p:cNvPr id="46" name="Group 45">
            <a:extLst>
              <a:ext uri="{FF2B5EF4-FFF2-40B4-BE49-F238E27FC236}">
                <a16:creationId xmlns:a16="http://schemas.microsoft.com/office/drawing/2014/main" id="{EFEF011C-53F1-489E-BE00-A8C4E0569BDF}"/>
              </a:ext>
            </a:extLst>
          </p:cNvPr>
          <p:cNvGrpSpPr/>
          <p:nvPr/>
        </p:nvGrpSpPr>
        <p:grpSpPr>
          <a:xfrm>
            <a:off x="7051268" y="3077441"/>
            <a:ext cx="4753500" cy="585225"/>
            <a:chOff x="773941" y="3368684"/>
            <a:chExt cx="2089356" cy="585225"/>
          </a:xfrm>
        </p:grpSpPr>
        <p:sp>
          <p:nvSpPr>
            <p:cNvPr id="47" name="TextBox 46">
              <a:extLst>
                <a:ext uri="{FF2B5EF4-FFF2-40B4-BE49-F238E27FC236}">
                  <a16:creationId xmlns:a16="http://schemas.microsoft.com/office/drawing/2014/main" id="{4A6DC82D-5D12-4787-BAB1-F939D7FA3574}"/>
                </a:ext>
              </a:extLst>
            </p:cNvPr>
            <p:cNvSpPr txBox="1"/>
            <p:nvPr/>
          </p:nvSpPr>
          <p:spPr>
            <a:xfrm>
              <a:off x="803640" y="3646132"/>
              <a:ext cx="2059657" cy="307777"/>
            </a:xfrm>
            <a:prstGeom prst="rect">
              <a:avLst/>
            </a:prstGeom>
            <a:noFill/>
          </p:spPr>
          <p:txBody>
            <a:bodyPr wrap="square" rtlCol="0">
              <a:spAutoFit/>
            </a:bodyPr>
            <a:lstStyle/>
            <a:p>
              <a:r>
                <a:rPr lang="en-US" altLang="ko-KR" sz="1400" b="1" i="1" u="sng" dirty="0" err="1">
                  <a:solidFill>
                    <a:schemeClr val="bg1"/>
                  </a:solidFill>
                  <a:latin typeface="+mj-lt"/>
                  <a:cs typeface="Arial" pitchFamily="34" charset="0"/>
                </a:rPr>
                <a:t>Gồm</a:t>
              </a:r>
              <a:r>
                <a:rPr lang="en-US" altLang="ko-KR" sz="1400" b="1" i="1" u="sng" dirty="0">
                  <a:solidFill>
                    <a:schemeClr val="bg1"/>
                  </a:solidFill>
                  <a:latin typeface="+mj-lt"/>
                  <a:cs typeface="Arial" pitchFamily="34" charset="0"/>
                </a:rPr>
                <a:t>:</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mã</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loại</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tên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loại</a:t>
              </a:r>
              <a:r>
                <a:rPr lang="en-US" altLang="ko-KR" sz="1400" dirty="0">
                  <a:solidFill>
                    <a:schemeClr val="bg1"/>
                  </a:solidFill>
                  <a:latin typeface="+mj-lt"/>
                  <a:cs typeface="Arial" pitchFamily="34" charset="0"/>
                </a:rPr>
                <a:t>. </a:t>
              </a:r>
              <a:endParaRPr lang="ko-KR" altLang="en-US" sz="1400" dirty="0">
                <a:solidFill>
                  <a:schemeClr val="bg1"/>
                </a:solidFill>
                <a:latin typeface="+mj-lt"/>
                <a:cs typeface="Arial" pitchFamily="34" charset="0"/>
              </a:endParaRPr>
            </a:p>
          </p:txBody>
        </p:sp>
        <p:sp>
          <p:nvSpPr>
            <p:cNvPr id="48" name="TextBox 47">
              <a:extLst>
                <a:ext uri="{FF2B5EF4-FFF2-40B4-BE49-F238E27FC236}">
                  <a16:creationId xmlns:a16="http://schemas.microsoft.com/office/drawing/2014/main" id="{84DD679A-A846-4ABB-B81E-70D6FB8261E1}"/>
                </a:ext>
              </a:extLst>
            </p:cNvPr>
            <p:cNvSpPr txBox="1"/>
            <p:nvPr/>
          </p:nvSpPr>
          <p:spPr>
            <a:xfrm>
              <a:off x="773941" y="3368684"/>
              <a:ext cx="2059657" cy="338554"/>
            </a:xfrm>
            <a:prstGeom prst="rect">
              <a:avLst/>
            </a:prstGeom>
            <a:noFill/>
          </p:spPr>
          <p:txBody>
            <a:bodyPr wrap="square" rtlCol="0">
              <a:spAutoFit/>
            </a:bodyPr>
            <a:lstStyle/>
            <a:p>
              <a:r>
                <a:rPr lang="en-US" altLang="ko-KR" sz="1600" b="1" dirty="0" err="1">
                  <a:solidFill>
                    <a:schemeClr val="bg1"/>
                  </a:solidFill>
                  <a:latin typeface="+mj-lt"/>
                  <a:cs typeface="Arial" pitchFamily="34" charset="0"/>
                </a:rPr>
                <a:t>Bảng</a:t>
              </a:r>
              <a:r>
                <a:rPr lang="en-US" altLang="ko-KR" sz="1600" b="1" dirty="0">
                  <a:solidFill>
                    <a:schemeClr val="bg1"/>
                  </a:solidFill>
                  <a:latin typeface="+mj-lt"/>
                  <a:cs typeface="Arial" pitchFamily="34" charset="0"/>
                </a:rPr>
                <a:t> LOẠI HÀNG HÓA: </a:t>
              </a:r>
              <a:r>
                <a:rPr lang="en-US" altLang="ko-KR" sz="1600" dirty="0">
                  <a:solidFill>
                    <a:schemeClr val="bg1"/>
                  </a:solidFill>
                  <a:latin typeface="+mj-lt"/>
                  <a:cs typeface="Arial" pitchFamily="34" charset="0"/>
                </a:rPr>
                <a:t>(</a:t>
              </a:r>
              <a:r>
                <a:rPr lang="en-US" altLang="ko-KR" sz="1600" dirty="0" err="1">
                  <a:solidFill>
                    <a:schemeClr val="bg1"/>
                  </a:solidFill>
                  <a:latin typeface="+mj-lt"/>
                  <a:cs typeface="Arial" pitchFamily="34" charset="0"/>
                </a:rPr>
                <a:t>Thông</a:t>
              </a:r>
              <a:r>
                <a:rPr lang="en-US" altLang="ko-KR" sz="1600" dirty="0">
                  <a:solidFill>
                    <a:schemeClr val="bg1"/>
                  </a:solidFill>
                  <a:latin typeface="+mj-lt"/>
                  <a:cs typeface="Arial" pitchFamily="34" charset="0"/>
                </a:rPr>
                <a:t> tin </a:t>
              </a:r>
              <a:r>
                <a:rPr lang="en-US" altLang="ko-KR" sz="1600" dirty="0" err="1">
                  <a:solidFill>
                    <a:schemeClr val="bg1"/>
                  </a:solidFill>
                  <a:latin typeface="+mj-lt"/>
                  <a:cs typeface="Arial" pitchFamily="34" charset="0"/>
                </a:rPr>
                <a:t>của</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loại</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hàng</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hóa</a:t>
              </a:r>
              <a:r>
                <a:rPr lang="en-US" altLang="ko-KR" sz="1600" dirty="0">
                  <a:solidFill>
                    <a:schemeClr val="bg1"/>
                  </a:solidFill>
                  <a:latin typeface="+mj-lt"/>
                  <a:cs typeface="Arial" pitchFamily="34" charset="0"/>
                </a:rPr>
                <a:t>)</a:t>
              </a:r>
              <a:endParaRPr lang="ko-KR" altLang="en-US" sz="1600" dirty="0">
                <a:solidFill>
                  <a:schemeClr val="bg1"/>
                </a:solidFill>
                <a:latin typeface="+mj-lt"/>
                <a:cs typeface="Arial" pitchFamily="34" charset="0"/>
              </a:endParaRPr>
            </a:p>
          </p:txBody>
        </p:sp>
      </p:grpSp>
      <p:grpSp>
        <p:nvGrpSpPr>
          <p:cNvPr id="49" name="Group 48">
            <a:extLst>
              <a:ext uri="{FF2B5EF4-FFF2-40B4-BE49-F238E27FC236}">
                <a16:creationId xmlns:a16="http://schemas.microsoft.com/office/drawing/2014/main" id="{26F1A204-552A-43F0-A4FA-45F2A80C32E1}"/>
              </a:ext>
            </a:extLst>
          </p:cNvPr>
          <p:cNvGrpSpPr/>
          <p:nvPr/>
        </p:nvGrpSpPr>
        <p:grpSpPr>
          <a:xfrm>
            <a:off x="7017864" y="4004699"/>
            <a:ext cx="4753500" cy="800668"/>
            <a:chOff x="773941" y="3368684"/>
            <a:chExt cx="2089356" cy="800668"/>
          </a:xfrm>
        </p:grpSpPr>
        <p:sp>
          <p:nvSpPr>
            <p:cNvPr id="50" name="TextBox 49">
              <a:extLst>
                <a:ext uri="{FF2B5EF4-FFF2-40B4-BE49-F238E27FC236}">
                  <a16:creationId xmlns:a16="http://schemas.microsoft.com/office/drawing/2014/main" id="{355AC0A4-3B7D-4AF3-83A8-C19823F6ACF4}"/>
                </a:ext>
              </a:extLst>
            </p:cNvPr>
            <p:cNvSpPr txBox="1"/>
            <p:nvPr/>
          </p:nvSpPr>
          <p:spPr>
            <a:xfrm>
              <a:off x="803640" y="3646132"/>
              <a:ext cx="2059657" cy="523220"/>
            </a:xfrm>
            <a:prstGeom prst="rect">
              <a:avLst/>
            </a:prstGeom>
            <a:noFill/>
          </p:spPr>
          <p:txBody>
            <a:bodyPr wrap="square" rtlCol="0">
              <a:spAutoFit/>
            </a:bodyPr>
            <a:lstStyle/>
            <a:p>
              <a:r>
                <a:rPr lang="en-US" altLang="ko-KR" sz="1400" b="1" i="1" u="sng" dirty="0" err="1">
                  <a:solidFill>
                    <a:schemeClr val="bg1"/>
                  </a:solidFill>
                  <a:latin typeface="+mj-lt"/>
                  <a:cs typeface="Arial" pitchFamily="34" charset="0"/>
                </a:rPr>
                <a:t>Gồm</a:t>
              </a:r>
              <a:r>
                <a:rPr lang="en-US" altLang="ko-KR" sz="1400" b="1" i="1" u="sng" dirty="0">
                  <a:solidFill>
                    <a:schemeClr val="bg1"/>
                  </a:solidFill>
                  <a:latin typeface="+mj-lt"/>
                  <a:cs typeface="Arial" pitchFamily="34" charset="0"/>
                </a:rPr>
                <a:t>:</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mã</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hóa</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đơn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bán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nhân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viên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lập</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hóa</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đơn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khách</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hàng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ngày</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lập</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tổng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tiền</a:t>
              </a:r>
              <a:r>
                <a:rPr lang="en-US" altLang="ko-KR" sz="1400" dirty="0">
                  <a:solidFill>
                    <a:schemeClr val="bg1"/>
                  </a:solidFill>
                  <a:latin typeface="+mj-lt"/>
                  <a:cs typeface="Arial" pitchFamily="34" charset="0"/>
                </a:rPr>
                <a:t>. </a:t>
              </a:r>
              <a:endParaRPr lang="ko-KR" altLang="en-US" sz="1400" dirty="0">
                <a:solidFill>
                  <a:schemeClr val="bg1"/>
                </a:solidFill>
                <a:latin typeface="+mj-lt"/>
                <a:cs typeface="Arial" pitchFamily="34" charset="0"/>
              </a:endParaRPr>
            </a:p>
          </p:txBody>
        </p:sp>
        <p:sp>
          <p:nvSpPr>
            <p:cNvPr id="51" name="TextBox 50">
              <a:extLst>
                <a:ext uri="{FF2B5EF4-FFF2-40B4-BE49-F238E27FC236}">
                  <a16:creationId xmlns:a16="http://schemas.microsoft.com/office/drawing/2014/main" id="{77AC00A1-130C-4033-AEB7-C8049BD23BAF}"/>
                </a:ext>
              </a:extLst>
            </p:cNvPr>
            <p:cNvSpPr txBox="1"/>
            <p:nvPr/>
          </p:nvSpPr>
          <p:spPr>
            <a:xfrm>
              <a:off x="773941" y="3368684"/>
              <a:ext cx="2059657" cy="338554"/>
            </a:xfrm>
            <a:prstGeom prst="rect">
              <a:avLst/>
            </a:prstGeom>
            <a:noFill/>
          </p:spPr>
          <p:txBody>
            <a:bodyPr wrap="square" rtlCol="0">
              <a:spAutoFit/>
            </a:bodyPr>
            <a:lstStyle/>
            <a:p>
              <a:r>
                <a:rPr lang="en-US" altLang="ko-KR" sz="1600" b="1" dirty="0" err="1">
                  <a:solidFill>
                    <a:schemeClr val="bg1"/>
                  </a:solidFill>
                  <a:latin typeface="+mj-lt"/>
                  <a:cs typeface="Arial" pitchFamily="34" charset="0"/>
                </a:rPr>
                <a:t>Bảng</a:t>
              </a:r>
              <a:r>
                <a:rPr lang="en-US" altLang="ko-KR" sz="1600" b="1" dirty="0">
                  <a:solidFill>
                    <a:schemeClr val="bg1"/>
                  </a:solidFill>
                  <a:latin typeface="+mj-lt"/>
                  <a:cs typeface="Arial" pitchFamily="34" charset="0"/>
                </a:rPr>
                <a:t> HÓA ĐƠN BÁN: </a:t>
              </a:r>
              <a:r>
                <a:rPr lang="en-US" altLang="ko-KR" sz="1600" dirty="0">
                  <a:solidFill>
                    <a:schemeClr val="bg1"/>
                  </a:solidFill>
                  <a:latin typeface="+mj-lt"/>
                  <a:cs typeface="Arial" pitchFamily="34" charset="0"/>
                </a:rPr>
                <a:t>(</a:t>
              </a:r>
              <a:r>
                <a:rPr lang="en-US" altLang="ko-KR" sz="1600" dirty="0" err="1">
                  <a:solidFill>
                    <a:schemeClr val="bg1"/>
                  </a:solidFill>
                  <a:latin typeface="+mj-lt"/>
                  <a:cs typeface="Arial" pitchFamily="34" charset="0"/>
                </a:rPr>
                <a:t>Thông</a:t>
              </a:r>
              <a:r>
                <a:rPr lang="en-US" altLang="ko-KR" sz="1600" dirty="0">
                  <a:solidFill>
                    <a:schemeClr val="bg1"/>
                  </a:solidFill>
                  <a:latin typeface="+mj-lt"/>
                  <a:cs typeface="Arial" pitchFamily="34" charset="0"/>
                </a:rPr>
                <a:t> tin </a:t>
              </a:r>
              <a:r>
                <a:rPr lang="en-US" altLang="ko-KR" sz="1600" dirty="0" err="1">
                  <a:solidFill>
                    <a:schemeClr val="bg1"/>
                  </a:solidFill>
                  <a:latin typeface="+mj-lt"/>
                  <a:cs typeface="Arial" pitchFamily="34" charset="0"/>
                </a:rPr>
                <a:t>của</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hóa</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đơn</a:t>
              </a:r>
              <a:r>
                <a:rPr lang="en-US" altLang="ko-KR" sz="1600" dirty="0">
                  <a:solidFill>
                    <a:schemeClr val="bg1"/>
                  </a:solidFill>
                  <a:latin typeface="+mj-lt"/>
                  <a:cs typeface="Arial" pitchFamily="34" charset="0"/>
                </a:rPr>
                <a:t> </a:t>
              </a:r>
              <a:r>
                <a:rPr lang="en-US" altLang="ko-KR" sz="1600" dirty="0" err="1">
                  <a:solidFill>
                    <a:schemeClr val="bg1"/>
                  </a:solidFill>
                  <a:latin typeface="+mj-lt"/>
                  <a:cs typeface="Arial" pitchFamily="34" charset="0"/>
                </a:rPr>
                <a:t>bán</a:t>
              </a:r>
              <a:r>
                <a:rPr lang="en-US" altLang="ko-KR" sz="1600" dirty="0">
                  <a:solidFill>
                    <a:schemeClr val="bg1"/>
                  </a:solidFill>
                  <a:latin typeface="+mj-lt"/>
                  <a:cs typeface="Arial" pitchFamily="34" charset="0"/>
                </a:rPr>
                <a:t>)</a:t>
              </a:r>
              <a:endParaRPr lang="ko-KR" altLang="en-US" sz="1600" dirty="0">
                <a:solidFill>
                  <a:schemeClr val="bg1"/>
                </a:solidFill>
                <a:latin typeface="+mj-lt"/>
                <a:cs typeface="Arial" pitchFamily="34" charset="0"/>
              </a:endParaRPr>
            </a:p>
          </p:txBody>
        </p:sp>
      </p:grpSp>
      <p:grpSp>
        <p:nvGrpSpPr>
          <p:cNvPr id="52" name="Group 51">
            <a:extLst>
              <a:ext uri="{FF2B5EF4-FFF2-40B4-BE49-F238E27FC236}">
                <a16:creationId xmlns:a16="http://schemas.microsoft.com/office/drawing/2014/main" id="{D290D1D1-4048-47E8-8A1E-E3677B7C632E}"/>
              </a:ext>
            </a:extLst>
          </p:cNvPr>
          <p:cNvGrpSpPr/>
          <p:nvPr/>
        </p:nvGrpSpPr>
        <p:grpSpPr>
          <a:xfrm>
            <a:off x="7017484" y="4974378"/>
            <a:ext cx="4753500" cy="800668"/>
            <a:chOff x="773941" y="3368684"/>
            <a:chExt cx="2089356" cy="800668"/>
          </a:xfrm>
        </p:grpSpPr>
        <p:sp>
          <p:nvSpPr>
            <p:cNvPr id="53" name="TextBox 52">
              <a:extLst>
                <a:ext uri="{FF2B5EF4-FFF2-40B4-BE49-F238E27FC236}">
                  <a16:creationId xmlns:a16="http://schemas.microsoft.com/office/drawing/2014/main" id="{5326E231-5863-42D8-A416-C1D9886958A0}"/>
                </a:ext>
              </a:extLst>
            </p:cNvPr>
            <p:cNvSpPr txBox="1"/>
            <p:nvPr/>
          </p:nvSpPr>
          <p:spPr>
            <a:xfrm>
              <a:off x="803640" y="3646132"/>
              <a:ext cx="2059657" cy="523220"/>
            </a:xfrm>
            <a:prstGeom prst="rect">
              <a:avLst/>
            </a:prstGeom>
            <a:noFill/>
          </p:spPr>
          <p:txBody>
            <a:bodyPr wrap="square" rtlCol="0">
              <a:spAutoFit/>
            </a:bodyPr>
            <a:lstStyle/>
            <a:p>
              <a:r>
                <a:rPr lang="en-US" altLang="ko-KR" sz="1400" b="1" i="1" u="sng" dirty="0" err="1">
                  <a:solidFill>
                    <a:schemeClr val="bg1"/>
                  </a:solidFill>
                  <a:latin typeface="+mj-lt"/>
                  <a:cs typeface="Arial" pitchFamily="34" charset="0"/>
                </a:rPr>
                <a:t>Gồm</a:t>
              </a:r>
              <a:r>
                <a:rPr lang="en-US" altLang="ko-KR" sz="1400" b="1" i="1" u="sng" dirty="0">
                  <a:solidFill>
                    <a:schemeClr val="bg1"/>
                  </a:solidFill>
                  <a:latin typeface="+mj-lt"/>
                  <a:cs typeface="Arial" pitchFamily="34" charset="0"/>
                </a:rPr>
                <a:t>:</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mã</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hóa</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đơn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bán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hàng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hóa</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số</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lượng</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đơn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giá</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bán</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thành</a:t>
              </a:r>
              <a:r>
                <a:rPr lang="en-US" altLang="ko-KR" sz="1400" dirty="0">
                  <a:solidFill>
                    <a:schemeClr val="bg1"/>
                  </a:solidFill>
                  <a:latin typeface="+mj-lt"/>
                  <a:cs typeface="Arial" pitchFamily="34" charset="0"/>
                </a:rPr>
                <a:t> </a:t>
              </a:r>
              <a:r>
                <a:rPr lang="en-US" altLang="ko-KR" sz="1400" dirty="0" err="1">
                  <a:solidFill>
                    <a:schemeClr val="bg1"/>
                  </a:solidFill>
                  <a:latin typeface="+mj-lt"/>
                  <a:cs typeface="Arial" pitchFamily="34" charset="0"/>
                </a:rPr>
                <a:t>tiền</a:t>
              </a:r>
              <a:r>
                <a:rPr lang="en-US" altLang="ko-KR" sz="1400" dirty="0">
                  <a:solidFill>
                    <a:schemeClr val="bg1"/>
                  </a:solidFill>
                  <a:latin typeface="+mj-lt"/>
                  <a:cs typeface="Arial" pitchFamily="34" charset="0"/>
                </a:rPr>
                <a:t>. </a:t>
              </a:r>
              <a:endParaRPr lang="ko-KR" altLang="en-US" sz="1400" dirty="0">
                <a:solidFill>
                  <a:schemeClr val="bg1"/>
                </a:solidFill>
                <a:latin typeface="+mj-lt"/>
                <a:cs typeface="Arial" pitchFamily="34" charset="0"/>
              </a:endParaRPr>
            </a:p>
          </p:txBody>
        </p:sp>
        <p:sp>
          <p:nvSpPr>
            <p:cNvPr id="54" name="TextBox 53">
              <a:extLst>
                <a:ext uri="{FF2B5EF4-FFF2-40B4-BE49-F238E27FC236}">
                  <a16:creationId xmlns:a16="http://schemas.microsoft.com/office/drawing/2014/main" id="{E2554D9B-5486-4CEE-A7D3-5F9D2B8797A0}"/>
                </a:ext>
              </a:extLst>
            </p:cNvPr>
            <p:cNvSpPr txBox="1"/>
            <p:nvPr/>
          </p:nvSpPr>
          <p:spPr>
            <a:xfrm>
              <a:off x="773941" y="3368684"/>
              <a:ext cx="2059657" cy="338554"/>
            </a:xfrm>
            <a:prstGeom prst="rect">
              <a:avLst/>
            </a:prstGeom>
            <a:noFill/>
          </p:spPr>
          <p:txBody>
            <a:bodyPr wrap="square" rtlCol="0">
              <a:spAutoFit/>
            </a:bodyPr>
            <a:lstStyle/>
            <a:p>
              <a:r>
                <a:rPr lang="en-US" altLang="ko-KR" sz="1600" b="1" dirty="0" err="1">
                  <a:solidFill>
                    <a:schemeClr val="bg1"/>
                  </a:solidFill>
                  <a:latin typeface="+mj-lt"/>
                  <a:cs typeface="Arial" pitchFamily="34" charset="0"/>
                </a:rPr>
                <a:t>Bảng</a:t>
              </a:r>
              <a:r>
                <a:rPr lang="en-US" altLang="ko-KR" sz="1600" b="1" dirty="0">
                  <a:solidFill>
                    <a:schemeClr val="bg1"/>
                  </a:solidFill>
                  <a:latin typeface="+mj-lt"/>
                  <a:cs typeface="Arial" pitchFamily="34" charset="0"/>
                </a:rPr>
                <a:t> CHI TIẾT HÓA ĐƠN BÁN:</a:t>
              </a:r>
              <a:endParaRPr lang="ko-KR" altLang="en-US" sz="1600" dirty="0">
                <a:solidFill>
                  <a:schemeClr val="bg1"/>
                </a:solidFill>
                <a:latin typeface="+mj-lt"/>
                <a:cs typeface="Arial" pitchFamily="34" charset="0"/>
              </a:endParaRPr>
            </a:p>
          </p:txBody>
        </p:sp>
      </p:grpSp>
    </p:spTree>
    <p:extLst>
      <p:ext uri="{BB962C8B-B14F-4D97-AF65-F5344CB8AC3E}">
        <p14:creationId xmlns:p14="http://schemas.microsoft.com/office/powerpoint/2010/main" val="3913688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809696-76F2-46E3-AF1F-154216081440}"/>
              </a:ext>
            </a:extLst>
          </p:cNvPr>
          <p:cNvPicPr>
            <a:picLocks noChangeAspect="1"/>
          </p:cNvPicPr>
          <p:nvPr/>
        </p:nvPicPr>
        <p:blipFill>
          <a:blip r:embed="rId2"/>
          <a:stretch>
            <a:fillRect/>
          </a:stretch>
        </p:blipFill>
        <p:spPr>
          <a:xfrm>
            <a:off x="1122335" y="588861"/>
            <a:ext cx="9937609" cy="4793556"/>
          </a:xfrm>
          <a:prstGeom prst="rect">
            <a:avLst/>
          </a:prstGeom>
        </p:spPr>
      </p:pic>
      <p:sp>
        <p:nvSpPr>
          <p:cNvPr id="6" name="Rectangle 5">
            <a:extLst>
              <a:ext uri="{FF2B5EF4-FFF2-40B4-BE49-F238E27FC236}">
                <a16:creationId xmlns:a16="http://schemas.microsoft.com/office/drawing/2014/main" id="{7E7DDF94-51E0-4E66-8E3F-5A9473CBC6F4}"/>
              </a:ext>
            </a:extLst>
          </p:cNvPr>
          <p:cNvSpPr/>
          <p:nvPr/>
        </p:nvSpPr>
        <p:spPr>
          <a:xfrm>
            <a:off x="-4860" y="5821251"/>
            <a:ext cx="12192000" cy="1036749"/>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a:extLst>
              <a:ext uri="{FF2B5EF4-FFF2-40B4-BE49-F238E27FC236}">
                <a16:creationId xmlns:a16="http://schemas.microsoft.com/office/drawing/2014/main" id="{BD5859AB-A3AC-4FAB-BCFF-FD57EE113687}"/>
              </a:ext>
            </a:extLst>
          </p:cNvPr>
          <p:cNvSpPr/>
          <p:nvPr/>
        </p:nvSpPr>
        <p:spPr>
          <a:xfrm>
            <a:off x="-4860" y="-2682"/>
            <a:ext cx="12192000" cy="128175"/>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414860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7FB1E555-0968-4278-AD9D-56AE8D998627}"/>
              </a:ext>
            </a:extLst>
          </p:cNvPr>
          <p:cNvSpPr/>
          <p:nvPr/>
        </p:nvSpPr>
        <p:spPr>
          <a:xfrm>
            <a:off x="318851" y="289897"/>
            <a:ext cx="8382448" cy="838030"/>
          </a:xfrm>
          <a:custGeom>
            <a:avLst/>
            <a:gdLst>
              <a:gd name="connsiteX0" fmla="*/ 0 w 8382448"/>
              <a:gd name="connsiteY0" fmla="*/ 139674 h 838030"/>
              <a:gd name="connsiteX1" fmla="*/ 139674 w 8382448"/>
              <a:gd name="connsiteY1" fmla="*/ 0 h 838030"/>
              <a:gd name="connsiteX2" fmla="*/ 799498 w 8382448"/>
              <a:gd name="connsiteY2" fmla="*/ 0 h 838030"/>
              <a:gd name="connsiteX3" fmla="*/ 1216229 w 8382448"/>
              <a:gd name="connsiteY3" fmla="*/ 0 h 838030"/>
              <a:gd name="connsiteX4" fmla="*/ 1551929 w 8382448"/>
              <a:gd name="connsiteY4" fmla="*/ 0 h 838030"/>
              <a:gd name="connsiteX5" fmla="*/ 2130721 w 8382448"/>
              <a:gd name="connsiteY5" fmla="*/ 0 h 838030"/>
              <a:gd name="connsiteX6" fmla="*/ 2466421 w 8382448"/>
              <a:gd name="connsiteY6" fmla="*/ 0 h 838030"/>
              <a:gd name="connsiteX7" fmla="*/ 2964183 w 8382448"/>
              <a:gd name="connsiteY7" fmla="*/ 0 h 838030"/>
              <a:gd name="connsiteX8" fmla="*/ 3542976 w 8382448"/>
              <a:gd name="connsiteY8" fmla="*/ 0 h 838030"/>
              <a:gd name="connsiteX9" fmla="*/ 4283831 w 8382448"/>
              <a:gd name="connsiteY9" fmla="*/ 0 h 838030"/>
              <a:gd name="connsiteX10" fmla="*/ 4700562 w 8382448"/>
              <a:gd name="connsiteY10" fmla="*/ 0 h 838030"/>
              <a:gd name="connsiteX11" fmla="*/ 5036262 w 8382448"/>
              <a:gd name="connsiteY11" fmla="*/ 0 h 838030"/>
              <a:gd name="connsiteX12" fmla="*/ 5777116 w 8382448"/>
              <a:gd name="connsiteY12" fmla="*/ 0 h 838030"/>
              <a:gd name="connsiteX13" fmla="*/ 6436940 w 8382448"/>
              <a:gd name="connsiteY13" fmla="*/ 0 h 838030"/>
              <a:gd name="connsiteX14" fmla="*/ 7015733 w 8382448"/>
              <a:gd name="connsiteY14" fmla="*/ 0 h 838030"/>
              <a:gd name="connsiteX15" fmla="*/ 7432464 w 8382448"/>
              <a:gd name="connsiteY15" fmla="*/ 0 h 838030"/>
              <a:gd name="connsiteX16" fmla="*/ 8242774 w 8382448"/>
              <a:gd name="connsiteY16" fmla="*/ 0 h 838030"/>
              <a:gd name="connsiteX17" fmla="*/ 8382448 w 8382448"/>
              <a:gd name="connsiteY17" fmla="*/ 139674 h 838030"/>
              <a:gd name="connsiteX18" fmla="*/ 8382448 w 8382448"/>
              <a:gd name="connsiteY18" fmla="*/ 698356 h 838030"/>
              <a:gd name="connsiteX19" fmla="*/ 8242774 w 8382448"/>
              <a:gd name="connsiteY19" fmla="*/ 838030 h 838030"/>
              <a:gd name="connsiteX20" fmla="*/ 7663981 w 8382448"/>
              <a:gd name="connsiteY20" fmla="*/ 838030 h 838030"/>
              <a:gd name="connsiteX21" fmla="*/ 7004157 w 8382448"/>
              <a:gd name="connsiteY21" fmla="*/ 838030 h 838030"/>
              <a:gd name="connsiteX22" fmla="*/ 6425364 w 8382448"/>
              <a:gd name="connsiteY22" fmla="*/ 838030 h 838030"/>
              <a:gd name="connsiteX23" fmla="*/ 5765541 w 8382448"/>
              <a:gd name="connsiteY23" fmla="*/ 838030 h 838030"/>
              <a:gd name="connsiteX24" fmla="*/ 5348810 w 8382448"/>
              <a:gd name="connsiteY24" fmla="*/ 838030 h 838030"/>
              <a:gd name="connsiteX25" fmla="*/ 4607955 w 8382448"/>
              <a:gd name="connsiteY25" fmla="*/ 838030 h 838030"/>
              <a:gd name="connsiteX26" fmla="*/ 4110193 w 8382448"/>
              <a:gd name="connsiteY26" fmla="*/ 838030 h 838030"/>
              <a:gd name="connsiteX27" fmla="*/ 3450369 w 8382448"/>
              <a:gd name="connsiteY27" fmla="*/ 838030 h 838030"/>
              <a:gd name="connsiteX28" fmla="*/ 2709514 w 8382448"/>
              <a:gd name="connsiteY28" fmla="*/ 838030 h 838030"/>
              <a:gd name="connsiteX29" fmla="*/ 2292783 w 8382448"/>
              <a:gd name="connsiteY29" fmla="*/ 838030 h 838030"/>
              <a:gd name="connsiteX30" fmla="*/ 1713991 w 8382448"/>
              <a:gd name="connsiteY30" fmla="*/ 838030 h 838030"/>
              <a:gd name="connsiteX31" fmla="*/ 973136 w 8382448"/>
              <a:gd name="connsiteY31" fmla="*/ 838030 h 838030"/>
              <a:gd name="connsiteX32" fmla="*/ 139674 w 8382448"/>
              <a:gd name="connsiteY32" fmla="*/ 838030 h 838030"/>
              <a:gd name="connsiteX33" fmla="*/ 0 w 8382448"/>
              <a:gd name="connsiteY33" fmla="*/ 698356 h 838030"/>
              <a:gd name="connsiteX34" fmla="*/ 0 w 8382448"/>
              <a:gd name="connsiteY34" fmla="*/ 139674 h 838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82448" h="838030" fill="none" extrusionOk="0">
                <a:moveTo>
                  <a:pt x="0" y="139674"/>
                </a:moveTo>
                <a:cubicBezTo>
                  <a:pt x="6667" y="56551"/>
                  <a:pt x="59050" y="-5558"/>
                  <a:pt x="139674" y="0"/>
                </a:cubicBezTo>
                <a:cubicBezTo>
                  <a:pt x="440701" y="-45056"/>
                  <a:pt x="579115" y="74928"/>
                  <a:pt x="799498" y="0"/>
                </a:cubicBezTo>
                <a:cubicBezTo>
                  <a:pt x="1019881" y="-74928"/>
                  <a:pt x="1017341" y="26204"/>
                  <a:pt x="1216229" y="0"/>
                </a:cubicBezTo>
                <a:cubicBezTo>
                  <a:pt x="1415117" y="-26204"/>
                  <a:pt x="1463723" y="19239"/>
                  <a:pt x="1551929" y="0"/>
                </a:cubicBezTo>
                <a:cubicBezTo>
                  <a:pt x="1640135" y="-19239"/>
                  <a:pt x="2007788" y="22060"/>
                  <a:pt x="2130721" y="0"/>
                </a:cubicBezTo>
                <a:cubicBezTo>
                  <a:pt x="2253654" y="-22060"/>
                  <a:pt x="2309331" y="12819"/>
                  <a:pt x="2466421" y="0"/>
                </a:cubicBezTo>
                <a:cubicBezTo>
                  <a:pt x="2623511" y="-12819"/>
                  <a:pt x="2810018" y="39920"/>
                  <a:pt x="2964183" y="0"/>
                </a:cubicBezTo>
                <a:cubicBezTo>
                  <a:pt x="3118348" y="-39920"/>
                  <a:pt x="3410058" y="13455"/>
                  <a:pt x="3542976" y="0"/>
                </a:cubicBezTo>
                <a:cubicBezTo>
                  <a:pt x="3675894" y="-13455"/>
                  <a:pt x="4098576" y="52165"/>
                  <a:pt x="4283831" y="0"/>
                </a:cubicBezTo>
                <a:cubicBezTo>
                  <a:pt x="4469086" y="-52165"/>
                  <a:pt x="4501613" y="11234"/>
                  <a:pt x="4700562" y="0"/>
                </a:cubicBezTo>
                <a:cubicBezTo>
                  <a:pt x="4899511" y="-11234"/>
                  <a:pt x="4872280" y="31360"/>
                  <a:pt x="5036262" y="0"/>
                </a:cubicBezTo>
                <a:cubicBezTo>
                  <a:pt x="5200244" y="-31360"/>
                  <a:pt x="5431201" y="17845"/>
                  <a:pt x="5777116" y="0"/>
                </a:cubicBezTo>
                <a:cubicBezTo>
                  <a:pt x="6123031" y="-17845"/>
                  <a:pt x="6198933" y="30610"/>
                  <a:pt x="6436940" y="0"/>
                </a:cubicBezTo>
                <a:cubicBezTo>
                  <a:pt x="6674947" y="-30610"/>
                  <a:pt x="6730789" y="31490"/>
                  <a:pt x="7015733" y="0"/>
                </a:cubicBezTo>
                <a:cubicBezTo>
                  <a:pt x="7300677" y="-31490"/>
                  <a:pt x="7281265" y="48444"/>
                  <a:pt x="7432464" y="0"/>
                </a:cubicBezTo>
                <a:cubicBezTo>
                  <a:pt x="7583663" y="-48444"/>
                  <a:pt x="7884722" y="24470"/>
                  <a:pt x="8242774" y="0"/>
                </a:cubicBezTo>
                <a:cubicBezTo>
                  <a:pt x="8312769" y="-11415"/>
                  <a:pt x="8366608" y="57664"/>
                  <a:pt x="8382448" y="139674"/>
                </a:cubicBezTo>
                <a:cubicBezTo>
                  <a:pt x="8447570" y="298266"/>
                  <a:pt x="8354898" y="540004"/>
                  <a:pt x="8382448" y="698356"/>
                </a:cubicBezTo>
                <a:cubicBezTo>
                  <a:pt x="8371696" y="771914"/>
                  <a:pt x="8324829" y="845768"/>
                  <a:pt x="8242774" y="838030"/>
                </a:cubicBezTo>
                <a:cubicBezTo>
                  <a:pt x="7980961" y="906193"/>
                  <a:pt x="7924019" y="812713"/>
                  <a:pt x="7663981" y="838030"/>
                </a:cubicBezTo>
                <a:cubicBezTo>
                  <a:pt x="7403943" y="863347"/>
                  <a:pt x="7184965" y="814842"/>
                  <a:pt x="7004157" y="838030"/>
                </a:cubicBezTo>
                <a:cubicBezTo>
                  <a:pt x="6823349" y="861218"/>
                  <a:pt x="6678334" y="788894"/>
                  <a:pt x="6425364" y="838030"/>
                </a:cubicBezTo>
                <a:cubicBezTo>
                  <a:pt x="6172394" y="887166"/>
                  <a:pt x="5967391" y="798343"/>
                  <a:pt x="5765541" y="838030"/>
                </a:cubicBezTo>
                <a:cubicBezTo>
                  <a:pt x="5563691" y="877717"/>
                  <a:pt x="5509356" y="809387"/>
                  <a:pt x="5348810" y="838030"/>
                </a:cubicBezTo>
                <a:cubicBezTo>
                  <a:pt x="5188264" y="866673"/>
                  <a:pt x="4857046" y="780594"/>
                  <a:pt x="4607955" y="838030"/>
                </a:cubicBezTo>
                <a:cubicBezTo>
                  <a:pt x="4358865" y="895466"/>
                  <a:pt x="4333362" y="817509"/>
                  <a:pt x="4110193" y="838030"/>
                </a:cubicBezTo>
                <a:cubicBezTo>
                  <a:pt x="3887024" y="858551"/>
                  <a:pt x="3704625" y="763391"/>
                  <a:pt x="3450369" y="838030"/>
                </a:cubicBezTo>
                <a:cubicBezTo>
                  <a:pt x="3196113" y="912669"/>
                  <a:pt x="3041701" y="755061"/>
                  <a:pt x="2709514" y="838030"/>
                </a:cubicBezTo>
                <a:cubicBezTo>
                  <a:pt x="2377327" y="920999"/>
                  <a:pt x="2496260" y="817831"/>
                  <a:pt x="2292783" y="838030"/>
                </a:cubicBezTo>
                <a:cubicBezTo>
                  <a:pt x="2089306" y="858229"/>
                  <a:pt x="2003300" y="825996"/>
                  <a:pt x="1713991" y="838030"/>
                </a:cubicBezTo>
                <a:cubicBezTo>
                  <a:pt x="1424682" y="850064"/>
                  <a:pt x="1257056" y="808568"/>
                  <a:pt x="973136" y="838030"/>
                </a:cubicBezTo>
                <a:cubicBezTo>
                  <a:pt x="689217" y="867492"/>
                  <a:pt x="392191" y="782789"/>
                  <a:pt x="139674" y="838030"/>
                </a:cubicBezTo>
                <a:cubicBezTo>
                  <a:pt x="67922" y="847834"/>
                  <a:pt x="-7878" y="789860"/>
                  <a:pt x="0" y="698356"/>
                </a:cubicBezTo>
                <a:cubicBezTo>
                  <a:pt x="-12045" y="497719"/>
                  <a:pt x="18237" y="380979"/>
                  <a:pt x="0" y="139674"/>
                </a:cubicBezTo>
                <a:close/>
              </a:path>
              <a:path w="8382448" h="838030" stroke="0" extrusionOk="0">
                <a:moveTo>
                  <a:pt x="0" y="139674"/>
                </a:moveTo>
                <a:cubicBezTo>
                  <a:pt x="9350" y="59984"/>
                  <a:pt x="60636" y="-3026"/>
                  <a:pt x="139674" y="0"/>
                </a:cubicBezTo>
                <a:cubicBezTo>
                  <a:pt x="245167" y="-15330"/>
                  <a:pt x="383417" y="11921"/>
                  <a:pt x="475374" y="0"/>
                </a:cubicBezTo>
                <a:cubicBezTo>
                  <a:pt x="567331" y="-11921"/>
                  <a:pt x="671099" y="243"/>
                  <a:pt x="811074" y="0"/>
                </a:cubicBezTo>
                <a:cubicBezTo>
                  <a:pt x="951049" y="-243"/>
                  <a:pt x="1058330" y="3475"/>
                  <a:pt x="1146774" y="0"/>
                </a:cubicBezTo>
                <a:cubicBezTo>
                  <a:pt x="1235218" y="-3475"/>
                  <a:pt x="1581752" y="61596"/>
                  <a:pt x="1887628" y="0"/>
                </a:cubicBezTo>
                <a:cubicBezTo>
                  <a:pt x="2193504" y="-61596"/>
                  <a:pt x="2366690" y="53777"/>
                  <a:pt x="2547452" y="0"/>
                </a:cubicBezTo>
                <a:cubicBezTo>
                  <a:pt x="2728214" y="-53777"/>
                  <a:pt x="2782090" y="19585"/>
                  <a:pt x="2883152" y="0"/>
                </a:cubicBezTo>
                <a:cubicBezTo>
                  <a:pt x="2984214" y="-19585"/>
                  <a:pt x="3100315" y="14173"/>
                  <a:pt x="3218852" y="0"/>
                </a:cubicBezTo>
                <a:cubicBezTo>
                  <a:pt x="3337389" y="-14173"/>
                  <a:pt x="3801810" y="87528"/>
                  <a:pt x="3959707" y="0"/>
                </a:cubicBezTo>
                <a:cubicBezTo>
                  <a:pt x="4117605" y="-87528"/>
                  <a:pt x="4133651" y="17762"/>
                  <a:pt x="4295407" y="0"/>
                </a:cubicBezTo>
                <a:cubicBezTo>
                  <a:pt x="4457163" y="-17762"/>
                  <a:pt x="4691050" y="67862"/>
                  <a:pt x="4874200" y="0"/>
                </a:cubicBezTo>
                <a:cubicBezTo>
                  <a:pt x="5057350" y="-67862"/>
                  <a:pt x="5083768" y="659"/>
                  <a:pt x="5209899" y="0"/>
                </a:cubicBezTo>
                <a:cubicBezTo>
                  <a:pt x="5336030" y="-659"/>
                  <a:pt x="5468227" y="22915"/>
                  <a:pt x="5545599" y="0"/>
                </a:cubicBezTo>
                <a:cubicBezTo>
                  <a:pt x="5622971" y="-22915"/>
                  <a:pt x="5896551" y="53033"/>
                  <a:pt x="6205423" y="0"/>
                </a:cubicBezTo>
                <a:cubicBezTo>
                  <a:pt x="6514295" y="-53033"/>
                  <a:pt x="6667720" y="26749"/>
                  <a:pt x="6946278" y="0"/>
                </a:cubicBezTo>
                <a:cubicBezTo>
                  <a:pt x="7224836" y="-26749"/>
                  <a:pt x="7283863" y="16565"/>
                  <a:pt x="7444040" y="0"/>
                </a:cubicBezTo>
                <a:cubicBezTo>
                  <a:pt x="7604217" y="-16565"/>
                  <a:pt x="7961265" y="76203"/>
                  <a:pt x="8242774" y="0"/>
                </a:cubicBezTo>
                <a:cubicBezTo>
                  <a:pt x="8321754" y="21085"/>
                  <a:pt x="8386745" y="70284"/>
                  <a:pt x="8382448" y="139674"/>
                </a:cubicBezTo>
                <a:cubicBezTo>
                  <a:pt x="8398952" y="415391"/>
                  <a:pt x="8339538" y="559129"/>
                  <a:pt x="8382448" y="698356"/>
                </a:cubicBezTo>
                <a:cubicBezTo>
                  <a:pt x="8390380" y="783335"/>
                  <a:pt x="8324061" y="838842"/>
                  <a:pt x="8242774" y="838030"/>
                </a:cubicBezTo>
                <a:cubicBezTo>
                  <a:pt x="7988962" y="839960"/>
                  <a:pt x="7926761" y="796226"/>
                  <a:pt x="7663981" y="838030"/>
                </a:cubicBezTo>
                <a:cubicBezTo>
                  <a:pt x="7401201" y="879834"/>
                  <a:pt x="7210367" y="798387"/>
                  <a:pt x="7004157" y="838030"/>
                </a:cubicBezTo>
                <a:cubicBezTo>
                  <a:pt x="6797947" y="877673"/>
                  <a:pt x="6833930" y="800874"/>
                  <a:pt x="6668457" y="838030"/>
                </a:cubicBezTo>
                <a:cubicBezTo>
                  <a:pt x="6502984" y="875186"/>
                  <a:pt x="6153315" y="829306"/>
                  <a:pt x="6008634" y="838030"/>
                </a:cubicBezTo>
                <a:cubicBezTo>
                  <a:pt x="5863953" y="846754"/>
                  <a:pt x="5598405" y="797760"/>
                  <a:pt x="5267779" y="838030"/>
                </a:cubicBezTo>
                <a:cubicBezTo>
                  <a:pt x="4937154" y="878300"/>
                  <a:pt x="4979137" y="834826"/>
                  <a:pt x="4851048" y="838030"/>
                </a:cubicBezTo>
                <a:cubicBezTo>
                  <a:pt x="4722959" y="841234"/>
                  <a:pt x="4636200" y="798256"/>
                  <a:pt x="4515348" y="838030"/>
                </a:cubicBezTo>
                <a:cubicBezTo>
                  <a:pt x="4394496" y="877804"/>
                  <a:pt x="4328995" y="803493"/>
                  <a:pt x="4179648" y="838030"/>
                </a:cubicBezTo>
                <a:cubicBezTo>
                  <a:pt x="4030301" y="872567"/>
                  <a:pt x="3927039" y="829275"/>
                  <a:pt x="3681886" y="838030"/>
                </a:cubicBezTo>
                <a:cubicBezTo>
                  <a:pt x="3436733" y="846785"/>
                  <a:pt x="3450370" y="823267"/>
                  <a:pt x="3265155" y="838030"/>
                </a:cubicBezTo>
                <a:cubicBezTo>
                  <a:pt x="3079940" y="852793"/>
                  <a:pt x="3077974" y="805005"/>
                  <a:pt x="2929456" y="838030"/>
                </a:cubicBezTo>
                <a:cubicBezTo>
                  <a:pt x="2780938" y="871055"/>
                  <a:pt x="2367362" y="814728"/>
                  <a:pt x="2188601" y="838030"/>
                </a:cubicBezTo>
                <a:cubicBezTo>
                  <a:pt x="2009841" y="861332"/>
                  <a:pt x="1929291" y="806192"/>
                  <a:pt x="1690839" y="838030"/>
                </a:cubicBezTo>
                <a:cubicBezTo>
                  <a:pt x="1452387" y="869868"/>
                  <a:pt x="1354941" y="803508"/>
                  <a:pt x="1112046" y="838030"/>
                </a:cubicBezTo>
                <a:cubicBezTo>
                  <a:pt x="869151" y="872552"/>
                  <a:pt x="822775" y="824588"/>
                  <a:pt x="695315" y="838030"/>
                </a:cubicBezTo>
                <a:cubicBezTo>
                  <a:pt x="567855" y="851472"/>
                  <a:pt x="274144" y="816560"/>
                  <a:pt x="139674" y="838030"/>
                </a:cubicBezTo>
                <a:cubicBezTo>
                  <a:pt x="52793" y="845286"/>
                  <a:pt x="689" y="772883"/>
                  <a:pt x="0" y="698356"/>
                </a:cubicBezTo>
                <a:cubicBezTo>
                  <a:pt x="-24553" y="526344"/>
                  <a:pt x="43274" y="253915"/>
                  <a:pt x="0" y="139674"/>
                </a:cubicBezTo>
                <a:close/>
              </a:path>
            </a:pathLst>
          </a:custGeom>
          <a:ln w="38100">
            <a:solidFill>
              <a:srgbClr val="FFC000"/>
            </a:solidFill>
            <a:prstDash val="lgDash"/>
            <a:extLst>
              <a:ext uri="{C807C97D-BFC1-408E-A445-0C87EB9F89A2}">
                <ask:lineSketchStyleProps xmlns:ask="http://schemas.microsoft.com/office/drawing/2018/sketchyshapes" sd="565710190">
                  <a:prstGeom prst="roundRect">
                    <a:avLst/>
                  </a:prstGeom>
                  <ask:type>
                    <ask:lineSketchScribbl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ight Triangle 3">
            <a:extLst>
              <a:ext uri="{FF2B5EF4-FFF2-40B4-BE49-F238E27FC236}">
                <a16:creationId xmlns:a16="http://schemas.microsoft.com/office/drawing/2014/main" id="{12B2CF23-5785-46A4-8E78-0B8517534FC5}"/>
              </a:ext>
            </a:extLst>
          </p:cNvPr>
          <p:cNvSpPr/>
          <p:nvPr/>
        </p:nvSpPr>
        <p:spPr>
          <a:xfrm rot="5400000">
            <a:off x="32336" y="239158"/>
            <a:ext cx="1011734" cy="765804"/>
          </a:xfrm>
          <a:prstGeom prst="rtTriangle">
            <a:avLst/>
          </a:prstGeom>
          <a:solidFill>
            <a:srgbClr val="FF00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a:extLst>
              <a:ext uri="{FF2B5EF4-FFF2-40B4-BE49-F238E27FC236}">
                <a16:creationId xmlns:a16="http://schemas.microsoft.com/office/drawing/2014/main" id="{A9BE4FBC-AAD4-41F6-AB93-BEB6AC28FF68}"/>
              </a:ext>
            </a:extLst>
          </p:cNvPr>
          <p:cNvSpPr txBox="1"/>
          <p:nvPr/>
        </p:nvSpPr>
        <p:spPr>
          <a:xfrm>
            <a:off x="155301" y="11619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8" name="Right Triangle 7">
            <a:extLst>
              <a:ext uri="{FF2B5EF4-FFF2-40B4-BE49-F238E27FC236}">
                <a16:creationId xmlns:a16="http://schemas.microsoft.com/office/drawing/2014/main" id="{BE870C9A-2778-491B-9131-E6781E0FE33E}"/>
              </a:ext>
            </a:extLst>
          </p:cNvPr>
          <p:cNvSpPr/>
          <p:nvPr/>
        </p:nvSpPr>
        <p:spPr>
          <a:xfrm rot="16200000">
            <a:off x="32336" y="439213"/>
            <a:ext cx="1011734" cy="765804"/>
          </a:xfrm>
          <a:prstGeom prst="rtTriangl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a:extLst>
              <a:ext uri="{FF2B5EF4-FFF2-40B4-BE49-F238E27FC236}">
                <a16:creationId xmlns:a16="http://schemas.microsoft.com/office/drawing/2014/main" id="{DDC54DCF-D0CD-4200-84C8-94F245894085}"/>
              </a:ext>
            </a:extLst>
          </p:cNvPr>
          <p:cNvSpPr txBox="1"/>
          <p:nvPr/>
        </p:nvSpPr>
        <p:spPr>
          <a:xfrm>
            <a:off x="446102" y="92787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11" name="TextBox 10">
            <a:extLst>
              <a:ext uri="{FF2B5EF4-FFF2-40B4-BE49-F238E27FC236}">
                <a16:creationId xmlns:a16="http://schemas.microsoft.com/office/drawing/2014/main" id="{D1848EDC-63C0-43BE-9824-AE31CF00327A}"/>
              </a:ext>
            </a:extLst>
          </p:cNvPr>
          <p:cNvSpPr txBox="1"/>
          <p:nvPr/>
        </p:nvSpPr>
        <p:spPr>
          <a:xfrm>
            <a:off x="1279920" y="404652"/>
            <a:ext cx="7062564" cy="523220"/>
          </a:xfrm>
          <a:prstGeom prst="rect">
            <a:avLst/>
          </a:prstGeom>
          <a:noFill/>
        </p:spPr>
        <p:txBody>
          <a:bodyPr wrap="square" rtlCol="0">
            <a:spAutoFit/>
          </a:bodyPr>
          <a:lstStyle/>
          <a:p>
            <a:r>
              <a:rPr lang="en-US" sz="2800" b="1" dirty="0">
                <a:solidFill>
                  <a:schemeClr val="bg1">
                    <a:lumMod val="65000"/>
                  </a:schemeClr>
                </a:solidFill>
                <a:latin typeface="+mj-lt"/>
              </a:rPr>
              <a:t>Giao </a:t>
            </a:r>
            <a:r>
              <a:rPr lang="en-US" sz="2800" b="1" dirty="0" err="1">
                <a:solidFill>
                  <a:schemeClr val="bg1">
                    <a:lumMod val="65000"/>
                  </a:schemeClr>
                </a:solidFill>
                <a:latin typeface="+mj-lt"/>
              </a:rPr>
              <a:t>diện</a:t>
            </a:r>
            <a:r>
              <a:rPr lang="en-US" sz="2800" b="1" dirty="0">
                <a:solidFill>
                  <a:schemeClr val="bg1">
                    <a:lumMod val="65000"/>
                  </a:schemeClr>
                </a:solidFill>
                <a:latin typeface="+mj-lt"/>
              </a:rPr>
              <a:t> </a:t>
            </a:r>
            <a:r>
              <a:rPr lang="en-US" sz="2800" b="1" dirty="0" err="1">
                <a:solidFill>
                  <a:schemeClr val="bg1">
                    <a:lumMod val="65000"/>
                  </a:schemeClr>
                </a:solidFill>
                <a:latin typeface="+mj-lt"/>
              </a:rPr>
              <a:t>ứng</a:t>
            </a:r>
            <a:r>
              <a:rPr lang="en-US" sz="2800" b="1" dirty="0">
                <a:solidFill>
                  <a:schemeClr val="bg1">
                    <a:lumMod val="65000"/>
                  </a:schemeClr>
                </a:solidFill>
                <a:latin typeface="+mj-lt"/>
              </a:rPr>
              <a:t> </a:t>
            </a:r>
            <a:r>
              <a:rPr lang="en-US" sz="2800" b="1" dirty="0" err="1">
                <a:solidFill>
                  <a:schemeClr val="bg1">
                    <a:lumMod val="65000"/>
                  </a:schemeClr>
                </a:solidFill>
                <a:latin typeface="+mj-lt"/>
              </a:rPr>
              <a:t>dụng</a:t>
            </a:r>
            <a:r>
              <a:rPr lang="en-US" sz="2800" b="1" dirty="0">
                <a:solidFill>
                  <a:schemeClr val="bg1">
                    <a:lumMod val="65000"/>
                  </a:schemeClr>
                </a:solidFill>
                <a:latin typeface="+mj-lt"/>
              </a:rPr>
              <a:t> </a:t>
            </a:r>
            <a:r>
              <a:rPr lang="en-US" sz="2800" b="1" dirty="0" err="1">
                <a:solidFill>
                  <a:schemeClr val="bg1">
                    <a:lumMod val="65000"/>
                  </a:schemeClr>
                </a:solidFill>
                <a:latin typeface="+mj-lt"/>
              </a:rPr>
              <a:t>và</a:t>
            </a:r>
            <a:r>
              <a:rPr lang="en-US" sz="2800" b="1" dirty="0">
                <a:solidFill>
                  <a:schemeClr val="bg1">
                    <a:lumMod val="65000"/>
                  </a:schemeClr>
                </a:solidFill>
                <a:latin typeface="+mj-lt"/>
              </a:rPr>
              <a:t> </a:t>
            </a:r>
            <a:r>
              <a:rPr lang="en-US" sz="2800" b="1" dirty="0" err="1">
                <a:solidFill>
                  <a:schemeClr val="bg1">
                    <a:lumMod val="65000"/>
                  </a:schemeClr>
                </a:solidFill>
                <a:latin typeface="+mj-lt"/>
              </a:rPr>
              <a:t>hướng</a:t>
            </a:r>
            <a:r>
              <a:rPr lang="en-US" sz="2800" b="1" dirty="0">
                <a:solidFill>
                  <a:schemeClr val="bg1">
                    <a:lumMod val="65000"/>
                  </a:schemeClr>
                </a:solidFill>
                <a:latin typeface="+mj-lt"/>
              </a:rPr>
              <a:t> </a:t>
            </a:r>
            <a:r>
              <a:rPr lang="en-US" sz="2800" b="1" dirty="0" err="1">
                <a:solidFill>
                  <a:schemeClr val="bg1">
                    <a:lumMod val="65000"/>
                  </a:schemeClr>
                </a:solidFill>
                <a:latin typeface="+mj-lt"/>
              </a:rPr>
              <a:t>dẫn</a:t>
            </a:r>
            <a:r>
              <a:rPr lang="en-US" sz="2800" b="1" dirty="0">
                <a:solidFill>
                  <a:schemeClr val="bg1">
                    <a:lumMod val="65000"/>
                  </a:schemeClr>
                </a:solidFill>
                <a:latin typeface="+mj-lt"/>
              </a:rPr>
              <a:t> </a:t>
            </a:r>
            <a:r>
              <a:rPr lang="en-US" sz="2800" b="1" dirty="0" err="1">
                <a:solidFill>
                  <a:schemeClr val="bg1">
                    <a:lumMod val="65000"/>
                  </a:schemeClr>
                </a:solidFill>
                <a:latin typeface="+mj-lt"/>
              </a:rPr>
              <a:t>sử</a:t>
            </a:r>
            <a:r>
              <a:rPr lang="en-US" sz="2800" b="1" dirty="0">
                <a:solidFill>
                  <a:schemeClr val="bg1">
                    <a:lumMod val="65000"/>
                  </a:schemeClr>
                </a:solidFill>
                <a:latin typeface="+mj-lt"/>
              </a:rPr>
              <a:t> </a:t>
            </a:r>
            <a:r>
              <a:rPr lang="en-US" sz="2800" b="1" dirty="0" err="1">
                <a:solidFill>
                  <a:schemeClr val="bg1">
                    <a:lumMod val="65000"/>
                  </a:schemeClr>
                </a:solidFill>
                <a:latin typeface="+mj-lt"/>
              </a:rPr>
              <a:t>dụng</a:t>
            </a:r>
            <a:endParaRPr lang="en-US" sz="2800" b="1" dirty="0">
              <a:solidFill>
                <a:schemeClr val="bg1">
                  <a:lumMod val="65000"/>
                </a:schemeClr>
              </a:solidFill>
              <a:latin typeface="+mj-lt"/>
            </a:endParaRPr>
          </a:p>
        </p:txBody>
      </p:sp>
      <p:pic>
        <p:nvPicPr>
          <p:cNvPr id="17" name="Picture 16">
            <a:extLst>
              <a:ext uri="{FF2B5EF4-FFF2-40B4-BE49-F238E27FC236}">
                <a16:creationId xmlns:a16="http://schemas.microsoft.com/office/drawing/2014/main" id="{C70C5C77-49FC-4C7A-B6F3-3306247C207C}"/>
              </a:ext>
            </a:extLst>
          </p:cNvPr>
          <p:cNvPicPr>
            <a:picLocks noChangeAspect="1"/>
          </p:cNvPicPr>
          <p:nvPr/>
        </p:nvPicPr>
        <p:blipFill>
          <a:blip r:embed="rId2"/>
          <a:stretch>
            <a:fillRect/>
          </a:stretch>
        </p:blipFill>
        <p:spPr>
          <a:xfrm>
            <a:off x="1360501" y="2358253"/>
            <a:ext cx="4781550" cy="3571875"/>
          </a:xfrm>
          <a:prstGeom prst="rect">
            <a:avLst/>
          </a:prstGeom>
        </p:spPr>
      </p:pic>
      <p:sp>
        <p:nvSpPr>
          <p:cNvPr id="18" name="TextBox 17">
            <a:extLst>
              <a:ext uri="{FF2B5EF4-FFF2-40B4-BE49-F238E27FC236}">
                <a16:creationId xmlns:a16="http://schemas.microsoft.com/office/drawing/2014/main" id="{E6C965A4-A920-4335-AB02-D4A546B741AA}"/>
              </a:ext>
            </a:extLst>
          </p:cNvPr>
          <p:cNvSpPr txBox="1"/>
          <p:nvPr/>
        </p:nvSpPr>
        <p:spPr>
          <a:xfrm>
            <a:off x="1069699" y="1909339"/>
            <a:ext cx="5407535" cy="400110"/>
          </a:xfrm>
          <a:prstGeom prst="rect">
            <a:avLst/>
          </a:prstGeom>
          <a:noFill/>
        </p:spPr>
        <p:txBody>
          <a:bodyPr wrap="square" rtlCol="0">
            <a:spAutoFit/>
          </a:bodyPr>
          <a:lstStyle/>
          <a:p>
            <a:r>
              <a:rPr lang="en-US" sz="2000" b="1" dirty="0">
                <a:solidFill>
                  <a:srgbClr val="7030A0"/>
                </a:solidFill>
                <a:latin typeface="+mj-lt"/>
              </a:rPr>
              <a:t>Khi </a:t>
            </a:r>
            <a:r>
              <a:rPr lang="en-US" sz="2000" b="1" dirty="0" err="1">
                <a:solidFill>
                  <a:srgbClr val="7030A0"/>
                </a:solidFill>
                <a:latin typeface="+mj-lt"/>
              </a:rPr>
              <a:t>bắt</a:t>
            </a:r>
            <a:r>
              <a:rPr lang="en-US" sz="2000" b="1" dirty="0">
                <a:solidFill>
                  <a:srgbClr val="7030A0"/>
                </a:solidFill>
                <a:latin typeface="+mj-lt"/>
              </a:rPr>
              <a:t> </a:t>
            </a:r>
            <a:r>
              <a:rPr lang="en-US" sz="2000" b="1" dirty="0" err="1">
                <a:solidFill>
                  <a:srgbClr val="7030A0"/>
                </a:solidFill>
                <a:latin typeface="+mj-lt"/>
              </a:rPr>
              <a:t>đầu</a:t>
            </a:r>
            <a:r>
              <a:rPr lang="en-US" sz="2000" b="1" dirty="0">
                <a:solidFill>
                  <a:srgbClr val="7030A0"/>
                </a:solidFill>
                <a:latin typeface="+mj-lt"/>
              </a:rPr>
              <a:t> </a:t>
            </a:r>
            <a:r>
              <a:rPr lang="en-US" sz="2000" b="1" dirty="0" err="1">
                <a:solidFill>
                  <a:srgbClr val="7030A0"/>
                </a:solidFill>
                <a:latin typeface="+mj-lt"/>
              </a:rPr>
              <a:t>chạy</a:t>
            </a:r>
            <a:r>
              <a:rPr lang="en-US" sz="2000" b="1" dirty="0">
                <a:solidFill>
                  <a:srgbClr val="7030A0"/>
                </a:solidFill>
                <a:latin typeface="+mj-lt"/>
              </a:rPr>
              <a:t> </a:t>
            </a:r>
            <a:r>
              <a:rPr lang="en-US" sz="2000" b="1" dirty="0" err="1">
                <a:solidFill>
                  <a:srgbClr val="7030A0"/>
                </a:solidFill>
                <a:latin typeface="+mj-lt"/>
              </a:rPr>
              <a:t>ứng</a:t>
            </a:r>
            <a:r>
              <a:rPr lang="en-US" sz="2000" b="1" dirty="0">
                <a:solidFill>
                  <a:srgbClr val="7030A0"/>
                </a:solidFill>
                <a:latin typeface="+mj-lt"/>
              </a:rPr>
              <a:t> </a:t>
            </a:r>
            <a:r>
              <a:rPr lang="en-US" sz="2000" b="1" dirty="0" err="1">
                <a:solidFill>
                  <a:srgbClr val="7030A0"/>
                </a:solidFill>
                <a:latin typeface="+mj-lt"/>
              </a:rPr>
              <a:t>dụng</a:t>
            </a:r>
            <a:r>
              <a:rPr lang="en-US" sz="2000" b="1" dirty="0">
                <a:solidFill>
                  <a:srgbClr val="7030A0"/>
                </a:solidFill>
                <a:latin typeface="+mj-lt"/>
              </a:rPr>
              <a:t>, </a:t>
            </a:r>
            <a:r>
              <a:rPr lang="en-US" sz="2000" b="1" dirty="0" err="1">
                <a:solidFill>
                  <a:srgbClr val="7030A0"/>
                </a:solidFill>
                <a:latin typeface="+mj-lt"/>
              </a:rPr>
              <a:t>sẽ</a:t>
            </a:r>
            <a:r>
              <a:rPr lang="en-US" sz="2000" b="1" dirty="0">
                <a:solidFill>
                  <a:srgbClr val="7030A0"/>
                </a:solidFill>
                <a:latin typeface="+mj-lt"/>
              </a:rPr>
              <a:t> </a:t>
            </a:r>
            <a:r>
              <a:rPr lang="en-US" sz="2000" b="1" dirty="0" err="1">
                <a:solidFill>
                  <a:srgbClr val="7030A0"/>
                </a:solidFill>
                <a:latin typeface="+mj-lt"/>
              </a:rPr>
              <a:t>tiến</a:t>
            </a:r>
            <a:r>
              <a:rPr lang="en-US" sz="2000" b="1" dirty="0">
                <a:solidFill>
                  <a:srgbClr val="7030A0"/>
                </a:solidFill>
                <a:latin typeface="+mj-lt"/>
              </a:rPr>
              <a:t> </a:t>
            </a:r>
            <a:r>
              <a:rPr lang="en-US" sz="2000" b="1" dirty="0" err="1">
                <a:solidFill>
                  <a:srgbClr val="7030A0"/>
                </a:solidFill>
                <a:latin typeface="+mj-lt"/>
              </a:rPr>
              <a:t>hành</a:t>
            </a:r>
            <a:r>
              <a:rPr lang="en-US" sz="2000" b="1" dirty="0">
                <a:solidFill>
                  <a:srgbClr val="7030A0"/>
                </a:solidFill>
                <a:latin typeface="+mj-lt"/>
              </a:rPr>
              <a:t> </a:t>
            </a:r>
            <a:r>
              <a:rPr lang="en-US" sz="2000" b="1" dirty="0" err="1">
                <a:solidFill>
                  <a:srgbClr val="7030A0"/>
                </a:solidFill>
                <a:latin typeface="+mj-lt"/>
              </a:rPr>
              <a:t>đăng</a:t>
            </a:r>
            <a:r>
              <a:rPr lang="en-US" sz="2000" b="1" dirty="0">
                <a:solidFill>
                  <a:srgbClr val="7030A0"/>
                </a:solidFill>
                <a:latin typeface="+mj-lt"/>
              </a:rPr>
              <a:t> </a:t>
            </a:r>
            <a:r>
              <a:rPr lang="en-US" sz="2000" b="1" dirty="0" err="1">
                <a:solidFill>
                  <a:srgbClr val="7030A0"/>
                </a:solidFill>
                <a:latin typeface="+mj-lt"/>
              </a:rPr>
              <a:t>nhập</a:t>
            </a:r>
            <a:endParaRPr lang="en-US" sz="2000" b="1" dirty="0">
              <a:solidFill>
                <a:srgbClr val="7030A0"/>
              </a:solidFill>
              <a:latin typeface="+mj-lt"/>
            </a:endParaRPr>
          </a:p>
        </p:txBody>
      </p:sp>
      <p:cxnSp>
        <p:nvCxnSpPr>
          <p:cNvPr id="20" name="Straight Arrow Connector 19">
            <a:extLst>
              <a:ext uri="{FF2B5EF4-FFF2-40B4-BE49-F238E27FC236}">
                <a16:creationId xmlns:a16="http://schemas.microsoft.com/office/drawing/2014/main" id="{D1ED88B4-41D1-41DF-97D3-F6479376A7D3}"/>
              </a:ext>
            </a:extLst>
          </p:cNvPr>
          <p:cNvCxnSpPr>
            <a:cxnSpLocks/>
          </p:cNvCxnSpPr>
          <p:nvPr/>
        </p:nvCxnSpPr>
        <p:spPr>
          <a:xfrm flipV="1">
            <a:off x="4917581" y="2772791"/>
            <a:ext cx="1949003" cy="721217"/>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7F1D9F40-C105-424C-9A28-1FEE96C853D1}"/>
              </a:ext>
            </a:extLst>
          </p:cNvPr>
          <p:cNvCxnSpPr>
            <a:cxnSpLocks/>
          </p:cNvCxnSpPr>
          <p:nvPr/>
        </p:nvCxnSpPr>
        <p:spPr>
          <a:xfrm flipV="1">
            <a:off x="4917582" y="3155938"/>
            <a:ext cx="1949003" cy="721217"/>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A1F8C17A-BAF4-4C5C-9B00-2D35A90392B2}"/>
              </a:ext>
            </a:extLst>
          </p:cNvPr>
          <p:cNvSpPr txBox="1"/>
          <p:nvPr/>
        </p:nvSpPr>
        <p:spPr>
          <a:xfrm>
            <a:off x="6866584" y="2309449"/>
            <a:ext cx="3181082" cy="400110"/>
          </a:xfrm>
          <a:prstGeom prst="rect">
            <a:avLst/>
          </a:prstGeom>
          <a:noFill/>
        </p:spPr>
        <p:txBody>
          <a:bodyPr wrap="square" rtlCol="0">
            <a:spAutoFit/>
          </a:bodyPr>
          <a:lstStyle/>
          <a:p>
            <a:r>
              <a:rPr lang="en-US" sz="2000" dirty="0" err="1">
                <a:solidFill>
                  <a:srgbClr val="FF0000"/>
                </a:solidFill>
                <a:latin typeface="+mj-lt"/>
              </a:rPr>
              <a:t>Nhập</a:t>
            </a:r>
            <a:r>
              <a:rPr lang="en-US" sz="2000" dirty="0">
                <a:solidFill>
                  <a:srgbClr val="FF0000"/>
                </a:solidFill>
                <a:latin typeface="+mj-lt"/>
              </a:rPr>
              <a:t> </a:t>
            </a:r>
            <a:r>
              <a:rPr lang="en-US" sz="2000" dirty="0" err="1">
                <a:solidFill>
                  <a:srgbClr val="FF0000"/>
                </a:solidFill>
                <a:latin typeface="+mj-lt"/>
              </a:rPr>
              <a:t>tên</a:t>
            </a:r>
            <a:r>
              <a:rPr lang="en-US" sz="2000" dirty="0">
                <a:solidFill>
                  <a:srgbClr val="FF0000"/>
                </a:solidFill>
                <a:latin typeface="+mj-lt"/>
              </a:rPr>
              <a:t> </a:t>
            </a:r>
            <a:r>
              <a:rPr lang="en-US" sz="2000" dirty="0" err="1">
                <a:solidFill>
                  <a:srgbClr val="FF0000"/>
                </a:solidFill>
                <a:latin typeface="+mj-lt"/>
              </a:rPr>
              <a:t>đăng</a:t>
            </a:r>
            <a:r>
              <a:rPr lang="en-US" sz="2000" dirty="0">
                <a:solidFill>
                  <a:srgbClr val="FF0000"/>
                </a:solidFill>
                <a:latin typeface="+mj-lt"/>
              </a:rPr>
              <a:t> </a:t>
            </a:r>
            <a:r>
              <a:rPr lang="en-US" sz="2000" dirty="0" err="1">
                <a:solidFill>
                  <a:srgbClr val="FF0000"/>
                </a:solidFill>
                <a:latin typeface="+mj-lt"/>
              </a:rPr>
              <a:t>nhập</a:t>
            </a:r>
            <a:r>
              <a:rPr lang="en-US" sz="2000" dirty="0">
                <a:solidFill>
                  <a:srgbClr val="FF0000"/>
                </a:solidFill>
                <a:latin typeface="+mj-lt"/>
              </a:rPr>
              <a:t> (user)</a:t>
            </a:r>
          </a:p>
        </p:txBody>
      </p:sp>
      <p:sp>
        <p:nvSpPr>
          <p:cNvPr id="24" name="TextBox 23">
            <a:extLst>
              <a:ext uri="{FF2B5EF4-FFF2-40B4-BE49-F238E27FC236}">
                <a16:creationId xmlns:a16="http://schemas.microsoft.com/office/drawing/2014/main" id="{7E38C2E7-2FDA-4463-8C1B-C17D787F9DA2}"/>
              </a:ext>
            </a:extLst>
          </p:cNvPr>
          <p:cNvSpPr txBox="1"/>
          <p:nvPr/>
        </p:nvSpPr>
        <p:spPr>
          <a:xfrm>
            <a:off x="6945124" y="2772791"/>
            <a:ext cx="3478540" cy="400110"/>
          </a:xfrm>
          <a:prstGeom prst="rect">
            <a:avLst/>
          </a:prstGeom>
          <a:noFill/>
        </p:spPr>
        <p:txBody>
          <a:bodyPr wrap="square" rtlCol="0">
            <a:spAutoFit/>
          </a:bodyPr>
          <a:lstStyle/>
          <a:p>
            <a:r>
              <a:rPr lang="en-US" sz="2000" dirty="0" err="1">
                <a:solidFill>
                  <a:srgbClr val="FF0000"/>
                </a:solidFill>
                <a:latin typeface="+mj-lt"/>
              </a:rPr>
              <a:t>Nhập</a:t>
            </a:r>
            <a:r>
              <a:rPr lang="en-US" sz="2000" dirty="0">
                <a:solidFill>
                  <a:srgbClr val="FF0000"/>
                </a:solidFill>
                <a:latin typeface="+mj-lt"/>
              </a:rPr>
              <a:t> </a:t>
            </a:r>
            <a:r>
              <a:rPr lang="en-US" sz="2000" dirty="0" err="1">
                <a:solidFill>
                  <a:srgbClr val="FF0000"/>
                </a:solidFill>
                <a:latin typeface="+mj-lt"/>
              </a:rPr>
              <a:t>tên</a:t>
            </a:r>
            <a:r>
              <a:rPr lang="en-US" sz="2000" dirty="0">
                <a:solidFill>
                  <a:srgbClr val="FF0000"/>
                </a:solidFill>
                <a:latin typeface="+mj-lt"/>
              </a:rPr>
              <a:t> </a:t>
            </a:r>
            <a:r>
              <a:rPr lang="en-US" sz="2000" dirty="0" err="1">
                <a:solidFill>
                  <a:srgbClr val="FF0000"/>
                </a:solidFill>
                <a:latin typeface="+mj-lt"/>
              </a:rPr>
              <a:t>mật</a:t>
            </a:r>
            <a:r>
              <a:rPr lang="en-US" sz="2000" dirty="0">
                <a:solidFill>
                  <a:srgbClr val="FF0000"/>
                </a:solidFill>
                <a:latin typeface="+mj-lt"/>
              </a:rPr>
              <a:t> </a:t>
            </a:r>
            <a:r>
              <a:rPr lang="en-US" sz="2000" dirty="0" err="1">
                <a:solidFill>
                  <a:srgbClr val="FF0000"/>
                </a:solidFill>
                <a:latin typeface="+mj-lt"/>
              </a:rPr>
              <a:t>khẩu</a:t>
            </a:r>
            <a:r>
              <a:rPr lang="en-US" sz="2000" dirty="0">
                <a:solidFill>
                  <a:srgbClr val="FF0000"/>
                </a:solidFill>
                <a:latin typeface="+mj-lt"/>
              </a:rPr>
              <a:t> (password)</a:t>
            </a:r>
          </a:p>
        </p:txBody>
      </p:sp>
      <p:cxnSp>
        <p:nvCxnSpPr>
          <p:cNvPr id="25" name="Straight Arrow Connector 24">
            <a:extLst>
              <a:ext uri="{FF2B5EF4-FFF2-40B4-BE49-F238E27FC236}">
                <a16:creationId xmlns:a16="http://schemas.microsoft.com/office/drawing/2014/main" id="{82CD60D0-EB81-4A96-8241-1EDD00467DDD}"/>
              </a:ext>
            </a:extLst>
          </p:cNvPr>
          <p:cNvCxnSpPr>
            <a:cxnSpLocks/>
          </p:cNvCxnSpPr>
          <p:nvPr/>
        </p:nvCxnSpPr>
        <p:spPr>
          <a:xfrm flipV="1">
            <a:off x="5318974" y="3908546"/>
            <a:ext cx="2189408" cy="45767"/>
          </a:xfrm>
          <a:prstGeom prst="straightConnector1">
            <a:avLst/>
          </a:prstGeom>
          <a:ln w="28575">
            <a:solidFill>
              <a:srgbClr val="FF0000"/>
            </a:solidFill>
            <a:prstDash val="dash"/>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319AA64B-1029-4CB8-B236-B5F94DA56E8A}"/>
              </a:ext>
            </a:extLst>
          </p:cNvPr>
          <p:cNvSpPr txBox="1"/>
          <p:nvPr/>
        </p:nvSpPr>
        <p:spPr>
          <a:xfrm>
            <a:off x="7508382" y="3651801"/>
            <a:ext cx="3181082" cy="400110"/>
          </a:xfrm>
          <a:prstGeom prst="rect">
            <a:avLst/>
          </a:prstGeom>
          <a:noFill/>
        </p:spPr>
        <p:txBody>
          <a:bodyPr wrap="square" rtlCol="0">
            <a:spAutoFit/>
          </a:bodyPr>
          <a:lstStyle/>
          <a:p>
            <a:r>
              <a:rPr lang="en-US" sz="2000" dirty="0" err="1">
                <a:solidFill>
                  <a:srgbClr val="FF0000"/>
                </a:solidFill>
                <a:latin typeface="+mj-lt"/>
              </a:rPr>
              <a:t>Nhấn</a:t>
            </a:r>
            <a:r>
              <a:rPr lang="en-US" sz="2000" dirty="0">
                <a:solidFill>
                  <a:srgbClr val="FF0000"/>
                </a:solidFill>
                <a:latin typeface="+mj-lt"/>
              </a:rPr>
              <a:t> </a:t>
            </a:r>
            <a:r>
              <a:rPr lang="en-US" sz="2000" dirty="0" err="1">
                <a:solidFill>
                  <a:srgbClr val="FF0000"/>
                </a:solidFill>
                <a:latin typeface="+mj-lt"/>
              </a:rPr>
              <a:t>vào</a:t>
            </a:r>
            <a:r>
              <a:rPr lang="en-US" sz="2000" dirty="0">
                <a:solidFill>
                  <a:srgbClr val="FF0000"/>
                </a:solidFill>
                <a:latin typeface="+mj-lt"/>
              </a:rPr>
              <a:t> </a:t>
            </a:r>
            <a:r>
              <a:rPr lang="en-US" sz="2000" dirty="0" err="1">
                <a:solidFill>
                  <a:srgbClr val="FF0000"/>
                </a:solidFill>
                <a:latin typeface="+mj-lt"/>
              </a:rPr>
              <a:t>để</a:t>
            </a:r>
            <a:r>
              <a:rPr lang="en-US" sz="2000" dirty="0">
                <a:solidFill>
                  <a:srgbClr val="FF0000"/>
                </a:solidFill>
                <a:latin typeface="+mj-lt"/>
              </a:rPr>
              <a:t> </a:t>
            </a:r>
            <a:r>
              <a:rPr lang="en-US" sz="2000" dirty="0" err="1">
                <a:solidFill>
                  <a:srgbClr val="FF0000"/>
                </a:solidFill>
                <a:latin typeface="+mj-lt"/>
              </a:rPr>
              <a:t>hiện</a:t>
            </a:r>
            <a:r>
              <a:rPr lang="en-US" sz="2000" dirty="0">
                <a:solidFill>
                  <a:srgbClr val="FF0000"/>
                </a:solidFill>
                <a:latin typeface="+mj-lt"/>
              </a:rPr>
              <a:t> </a:t>
            </a:r>
            <a:r>
              <a:rPr lang="en-US" sz="2000" dirty="0" err="1">
                <a:solidFill>
                  <a:srgbClr val="FF0000"/>
                </a:solidFill>
                <a:latin typeface="+mj-lt"/>
              </a:rPr>
              <a:t>mật</a:t>
            </a:r>
            <a:r>
              <a:rPr lang="en-US" sz="2000" dirty="0">
                <a:solidFill>
                  <a:srgbClr val="FF0000"/>
                </a:solidFill>
                <a:latin typeface="+mj-lt"/>
              </a:rPr>
              <a:t> </a:t>
            </a:r>
            <a:r>
              <a:rPr lang="en-US" sz="2000" dirty="0" err="1">
                <a:solidFill>
                  <a:srgbClr val="FF0000"/>
                </a:solidFill>
                <a:latin typeface="+mj-lt"/>
              </a:rPr>
              <a:t>khẩu</a:t>
            </a:r>
            <a:endParaRPr lang="en-US" sz="2000" dirty="0">
              <a:solidFill>
                <a:srgbClr val="FF0000"/>
              </a:solidFill>
              <a:latin typeface="+mj-lt"/>
            </a:endParaRPr>
          </a:p>
        </p:txBody>
      </p:sp>
      <p:pic>
        <p:nvPicPr>
          <p:cNvPr id="30" name="Picture 29">
            <a:extLst>
              <a:ext uri="{FF2B5EF4-FFF2-40B4-BE49-F238E27FC236}">
                <a16:creationId xmlns:a16="http://schemas.microsoft.com/office/drawing/2014/main" id="{C4038AB2-39C3-451E-AAE7-D31F381B978C}"/>
              </a:ext>
            </a:extLst>
          </p:cNvPr>
          <p:cNvPicPr>
            <a:picLocks noChangeAspect="1"/>
          </p:cNvPicPr>
          <p:nvPr/>
        </p:nvPicPr>
        <p:blipFill>
          <a:blip r:embed="rId3"/>
          <a:stretch>
            <a:fillRect/>
          </a:stretch>
        </p:blipFill>
        <p:spPr>
          <a:xfrm>
            <a:off x="7655885" y="4078527"/>
            <a:ext cx="2886075" cy="428625"/>
          </a:xfrm>
          <a:prstGeom prst="rect">
            <a:avLst/>
          </a:prstGeom>
        </p:spPr>
      </p:pic>
      <p:cxnSp>
        <p:nvCxnSpPr>
          <p:cNvPr id="31" name="Straight Arrow Connector 30">
            <a:extLst>
              <a:ext uri="{FF2B5EF4-FFF2-40B4-BE49-F238E27FC236}">
                <a16:creationId xmlns:a16="http://schemas.microsoft.com/office/drawing/2014/main" id="{C99E2632-220E-4C99-9CDA-AD17780C3B7B}"/>
              </a:ext>
            </a:extLst>
          </p:cNvPr>
          <p:cNvCxnSpPr>
            <a:cxnSpLocks/>
          </p:cNvCxnSpPr>
          <p:nvPr/>
        </p:nvCxnSpPr>
        <p:spPr>
          <a:xfrm>
            <a:off x="4797378" y="4561023"/>
            <a:ext cx="2213021" cy="304039"/>
          </a:xfrm>
          <a:prstGeom prst="straightConnector1">
            <a:avLst/>
          </a:prstGeom>
          <a:ln w="28575">
            <a:solidFill>
              <a:srgbClr val="FF0000"/>
            </a:solidFill>
            <a:prstDash val="dash"/>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9702D23C-D365-42CE-B483-4E7229AEF31E}"/>
              </a:ext>
            </a:extLst>
          </p:cNvPr>
          <p:cNvSpPr txBox="1"/>
          <p:nvPr/>
        </p:nvSpPr>
        <p:spPr>
          <a:xfrm>
            <a:off x="6945124" y="4665007"/>
            <a:ext cx="3181082" cy="400110"/>
          </a:xfrm>
          <a:prstGeom prst="rect">
            <a:avLst/>
          </a:prstGeom>
          <a:noFill/>
        </p:spPr>
        <p:txBody>
          <a:bodyPr wrap="square" rtlCol="0">
            <a:spAutoFit/>
          </a:bodyPr>
          <a:lstStyle/>
          <a:p>
            <a:r>
              <a:rPr lang="en-US" sz="2000" dirty="0" err="1">
                <a:solidFill>
                  <a:srgbClr val="FF0000"/>
                </a:solidFill>
                <a:latin typeface="+mj-lt"/>
              </a:rPr>
              <a:t>Nhập</a:t>
            </a:r>
            <a:r>
              <a:rPr lang="en-US" sz="2000" dirty="0">
                <a:solidFill>
                  <a:srgbClr val="FF0000"/>
                </a:solidFill>
                <a:latin typeface="+mj-lt"/>
              </a:rPr>
              <a:t> </a:t>
            </a:r>
            <a:r>
              <a:rPr lang="en-US" sz="2000" dirty="0" err="1">
                <a:solidFill>
                  <a:srgbClr val="FF0000"/>
                </a:solidFill>
                <a:latin typeface="+mj-lt"/>
              </a:rPr>
              <a:t>lại</a:t>
            </a:r>
            <a:r>
              <a:rPr lang="en-US" sz="2000" dirty="0">
                <a:solidFill>
                  <a:srgbClr val="FF0000"/>
                </a:solidFill>
                <a:latin typeface="+mj-lt"/>
              </a:rPr>
              <a:t> </a:t>
            </a:r>
            <a:r>
              <a:rPr lang="en-US" sz="2000" dirty="0" err="1">
                <a:solidFill>
                  <a:srgbClr val="FF0000"/>
                </a:solidFill>
                <a:latin typeface="+mj-lt"/>
              </a:rPr>
              <a:t>nếu</a:t>
            </a:r>
            <a:r>
              <a:rPr lang="en-US" sz="2000" dirty="0">
                <a:solidFill>
                  <a:srgbClr val="FF0000"/>
                </a:solidFill>
                <a:latin typeface="+mj-lt"/>
              </a:rPr>
              <a:t> </a:t>
            </a:r>
            <a:r>
              <a:rPr lang="en-US" sz="2000" dirty="0" err="1">
                <a:solidFill>
                  <a:srgbClr val="FF0000"/>
                </a:solidFill>
                <a:latin typeface="+mj-lt"/>
              </a:rPr>
              <a:t>nhập</a:t>
            </a:r>
            <a:r>
              <a:rPr lang="en-US" sz="2000" dirty="0">
                <a:solidFill>
                  <a:srgbClr val="FF0000"/>
                </a:solidFill>
                <a:latin typeface="+mj-lt"/>
              </a:rPr>
              <a:t> </a:t>
            </a:r>
            <a:r>
              <a:rPr lang="en-US" sz="2000" dirty="0" err="1">
                <a:solidFill>
                  <a:srgbClr val="FF0000"/>
                </a:solidFill>
                <a:latin typeface="+mj-lt"/>
              </a:rPr>
              <a:t>sai</a:t>
            </a:r>
            <a:endParaRPr lang="en-US" sz="2000" dirty="0">
              <a:solidFill>
                <a:srgbClr val="FF0000"/>
              </a:solidFill>
              <a:latin typeface="+mj-lt"/>
            </a:endParaRPr>
          </a:p>
        </p:txBody>
      </p:sp>
      <p:sp>
        <p:nvSpPr>
          <p:cNvPr id="38" name="TextBox 37">
            <a:extLst>
              <a:ext uri="{FF2B5EF4-FFF2-40B4-BE49-F238E27FC236}">
                <a16:creationId xmlns:a16="http://schemas.microsoft.com/office/drawing/2014/main" id="{6CE75DF5-EE05-4B1D-824B-E111B94995CA}"/>
              </a:ext>
            </a:extLst>
          </p:cNvPr>
          <p:cNvSpPr txBox="1"/>
          <p:nvPr/>
        </p:nvSpPr>
        <p:spPr>
          <a:xfrm>
            <a:off x="7348773" y="5637663"/>
            <a:ext cx="3633386" cy="707886"/>
          </a:xfrm>
          <a:prstGeom prst="rect">
            <a:avLst/>
          </a:prstGeom>
          <a:noFill/>
        </p:spPr>
        <p:txBody>
          <a:bodyPr wrap="square" rtlCol="0">
            <a:spAutoFit/>
          </a:bodyPr>
          <a:lstStyle/>
          <a:p>
            <a:r>
              <a:rPr lang="en-US" sz="2000" dirty="0">
                <a:solidFill>
                  <a:srgbClr val="FF0000"/>
                </a:solidFill>
                <a:latin typeface="+mj-lt"/>
              </a:rPr>
              <a:t>Sau </a:t>
            </a:r>
            <a:r>
              <a:rPr lang="en-US" sz="2000" dirty="0" err="1">
                <a:solidFill>
                  <a:srgbClr val="FF0000"/>
                </a:solidFill>
                <a:latin typeface="+mj-lt"/>
              </a:rPr>
              <a:t>khi</a:t>
            </a:r>
            <a:r>
              <a:rPr lang="en-US" sz="2000" dirty="0">
                <a:solidFill>
                  <a:srgbClr val="FF0000"/>
                </a:solidFill>
                <a:latin typeface="+mj-lt"/>
              </a:rPr>
              <a:t> </a:t>
            </a:r>
            <a:r>
              <a:rPr lang="en-US" sz="2000" dirty="0" err="1">
                <a:solidFill>
                  <a:srgbClr val="FF0000"/>
                </a:solidFill>
                <a:latin typeface="+mj-lt"/>
              </a:rPr>
              <a:t>nhập</a:t>
            </a:r>
            <a:r>
              <a:rPr lang="en-US" sz="2000" dirty="0">
                <a:solidFill>
                  <a:srgbClr val="FF0000"/>
                </a:solidFill>
                <a:latin typeface="+mj-lt"/>
              </a:rPr>
              <a:t> user </a:t>
            </a:r>
            <a:r>
              <a:rPr lang="en-US" sz="2000" dirty="0" err="1">
                <a:solidFill>
                  <a:srgbClr val="FF0000"/>
                </a:solidFill>
                <a:latin typeface="+mj-lt"/>
              </a:rPr>
              <a:t>và</a:t>
            </a:r>
            <a:r>
              <a:rPr lang="en-US" sz="2000" dirty="0">
                <a:solidFill>
                  <a:srgbClr val="FF0000"/>
                </a:solidFill>
                <a:latin typeface="+mj-lt"/>
              </a:rPr>
              <a:t> password, </a:t>
            </a:r>
            <a:r>
              <a:rPr lang="en-US" sz="2000" dirty="0" err="1">
                <a:solidFill>
                  <a:srgbClr val="FF0000"/>
                </a:solidFill>
                <a:latin typeface="+mj-lt"/>
              </a:rPr>
              <a:t>nhấn</a:t>
            </a:r>
            <a:r>
              <a:rPr lang="en-US" sz="2000" dirty="0">
                <a:solidFill>
                  <a:srgbClr val="FF0000"/>
                </a:solidFill>
                <a:latin typeface="+mj-lt"/>
              </a:rPr>
              <a:t> </a:t>
            </a:r>
            <a:r>
              <a:rPr lang="en-US" sz="2000" dirty="0" err="1">
                <a:solidFill>
                  <a:srgbClr val="FF0000"/>
                </a:solidFill>
                <a:latin typeface="+mj-lt"/>
              </a:rPr>
              <a:t>để</a:t>
            </a:r>
            <a:r>
              <a:rPr lang="en-US" sz="2000" dirty="0">
                <a:solidFill>
                  <a:srgbClr val="FF0000"/>
                </a:solidFill>
                <a:latin typeface="+mj-lt"/>
              </a:rPr>
              <a:t> </a:t>
            </a:r>
            <a:r>
              <a:rPr lang="en-US" sz="2000" dirty="0" err="1">
                <a:solidFill>
                  <a:srgbClr val="FF0000"/>
                </a:solidFill>
                <a:latin typeface="+mj-lt"/>
              </a:rPr>
              <a:t>đăng</a:t>
            </a:r>
            <a:r>
              <a:rPr lang="en-US" sz="2000" dirty="0">
                <a:solidFill>
                  <a:srgbClr val="FF0000"/>
                </a:solidFill>
                <a:latin typeface="+mj-lt"/>
              </a:rPr>
              <a:t> </a:t>
            </a:r>
            <a:r>
              <a:rPr lang="en-US" sz="2000" dirty="0" err="1">
                <a:solidFill>
                  <a:srgbClr val="FF0000"/>
                </a:solidFill>
                <a:latin typeface="+mj-lt"/>
              </a:rPr>
              <a:t>nhập</a:t>
            </a:r>
            <a:r>
              <a:rPr lang="en-US" sz="2000" dirty="0">
                <a:solidFill>
                  <a:srgbClr val="FF0000"/>
                </a:solidFill>
                <a:latin typeface="+mj-lt"/>
              </a:rPr>
              <a:t> </a:t>
            </a:r>
            <a:r>
              <a:rPr lang="en-US" sz="2000" dirty="0" err="1">
                <a:solidFill>
                  <a:srgbClr val="FF0000"/>
                </a:solidFill>
                <a:latin typeface="+mj-lt"/>
              </a:rPr>
              <a:t>vào</a:t>
            </a:r>
            <a:r>
              <a:rPr lang="en-US" sz="2000" dirty="0">
                <a:solidFill>
                  <a:srgbClr val="FF0000"/>
                </a:solidFill>
                <a:latin typeface="+mj-lt"/>
              </a:rPr>
              <a:t> </a:t>
            </a:r>
            <a:r>
              <a:rPr lang="en-US" sz="2000" dirty="0" err="1">
                <a:solidFill>
                  <a:srgbClr val="FF0000"/>
                </a:solidFill>
                <a:latin typeface="+mj-lt"/>
              </a:rPr>
              <a:t>hệ</a:t>
            </a:r>
            <a:r>
              <a:rPr lang="en-US" sz="2000" dirty="0">
                <a:solidFill>
                  <a:srgbClr val="FF0000"/>
                </a:solidFill>
                <a:latin typeface="+mj-lt"/>
              </a:rPr>
              <a:t> </a:t>
            </a:r>
            <a:r>
              <a:rPr lang="en-US" sz="2000" dirty="0" err="1">
                <a:solidFill>
                  <a:srgbClr val="FF0000"/>
                </a:solidFill>
                <a:latin typeface="+mj-lt"/>
              </a:rPr>
              <a:t>thống</a:t>
            </a:r>
            <a:r>
              <a:rPr lang="en-US" sz="2000" dirty="0">
                <a:solidFill>
                  <a:srgbClr val="FF0000"/>
                </a:solidFill>
                <a:latin typeface="+mj-lt"/>
              </a:rPr>
              <a:t> </a:t>
            </a:r>
          </a:p>
        </p:txBody>
      </p:sp>
      <p:sp>
        <p:nvSpPr>
          <p:cNvPr id="39" name="Rectangle 38">
            <a:extLst>
              <a:ext uri="{FF2B5EF4-FFF2-40B4-BE49-F238E27FC236}">
                <a16:creationId xmlns:a16="http://schemas.microsoft.com/office/drawing/2014/main" id="{4B829244-2050-4A21-BC51-B92B95196E98}"/>
              </a:ext>
            </a:extLst>
          </p:cNvPr>
          <p:cNvSpPr/>
          <p:nvPr/>
        </p:nvSpPr>
        <p:spPr>
          <a:xfrm>
            <a:off x="0" y="6709922"/>
            <a:ext cx="12192000" cy="145308"/>
          </a:xfrm>
          <a:prstGeom prst="rect">
            <a:avLst/>
          </a:prstGeom>
          <a:solidFill>
            <a:srgbClr val="32A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Connector: Elbow 44">
            <a:extLst>
              <a:ext uri="{FF2B5EF4-FFF2-40B4-BE49-F238E27FC236}">
                <a16:creationId xmlns:a16="http://schemas.microsoft.com/office/drawing/2014/main" id="{CCA1159D-FC88-448D-A614-3D724C2E5A41}"/>
              </a:ext>
            </a:extLst>
          </p:cNvPr>
          <p:cNvCxnSpPr>
            <a:cxnSpLocks/>
          </p:cNvCxnSpPr>
          <p:nvPr/>
        </p:nvCxnSpPr>
        <p:spPr>
          <a:xfrm>
            <a:off x="3052293" y="4817706"/>
            <a:ext cx="4296480" cy="1393662"/>
          </a:xfrm>
          <a:prstGeom prst="bentConnector3">
            <a:avLst>
              <a:gd name="adj1" fmla="val -59"/>
            </a:avLst>
          </a:prstGeom>
          <a:ln w="28575">
            <a:solidFill>
              <a:srgbClr val="FF0000"/>
            </a:solidFill>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40114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1039</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Rounded MT Bold</vt:lpstr>
      <vt:lpstr>Bodoni MT Condensed</vt:lpstr>
      <vt:lpstr>Calibri</vt:lpstr>
      <vt:lpstr>Calibri Light</vt:lpstr>
      <vt:lpstr>Calibri Light (Headings)</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dc:creator>
  <cp:lastModifiedBy>Gin</cp:lastModifiedBy>
  <cp:revision>65</cp:revision>
  <dcterms:created xsi:type="dcterms:W3CDTF">2021-12-27T07:49:43Z</dcterms:created>
  <dcterms:modified xsi:type="dcterms:W3CDTF">2022-01-10T00:50:12Z</dcterms:modified>
</cp:coreProperties>
</file>