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CA65-E0EF-434B-8460-16AC6668A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9E4F-EEA6-4009-9F58-7635001AC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31B9-D305-48B4-9FE1-126EDB3D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C979-B444-4942-AFD5-FE68AA72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36EC-41B1-4DE2-AD6E-2D3032B2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B5A2-B1EB-40DB-9E12-3971BDF3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4976F-8B9F-49AD-AADF-BA71E1093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52C3-FFA9-44D6-9935-255D3A1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B1DF-E3C0-4E15-B210-FDE59381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6DA0-DA21-472F-A4D1-2254542B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F8B49-1E51-4037-8A39-FBC47C025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E8236-7B60-48B2-9088-192B145D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9F09-B8C9-493B-9A8E-A18EABD7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7946-1117-4384-AC5C-70FF7236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687F-0EA3-4890-A94B-B47C42D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C450-1F1D-4C0A-8C8A-078DCF60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9A14-25F7-460B-B087-96CD6967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783A8-B89B-4854-8F96-15DBE309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F63F-0E8C-406D-BE82-93F9A1A5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A792-8471-4B23-A392-1FEE0178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FE18-20AF-492A-B0CD-EAFD4328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6EB1B-E6DB-4396-AB43-0A3578DC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ABDE-66F1-4128-89CF-C3BBB159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FD9F-4110-4CAF-BA21-A482DA9D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AE6C-D2AE-4EBF-A4A4-62B968D9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7999-6929-42B3-A5A1-00508862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B427-3804-4660-9763-7E8DCA638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9C06B-B82B-4496-81DD-6CB742C6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6D159-1AD6-4E6E-B8BE-2B0F44B5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35DDD-CA69-4E07-B508-A47535EF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D8FC-DACA-4AF0-AD3F-B8DD4D6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8E15-9F11-4733-A507-3D50876B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19EF3-E8B6-4B11-B298-31750957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79FFB-7166-466F-9E67-1AC68D50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B1C67-C1F9-4421-BA24-8198B8BF5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EBACD-C4C7-418E-87DF-EA3B0DEF1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16212-3E09-46F0-B027-DB591AC8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BB9E6-0A11-4B5B-8CF3-D6C8091F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6B393-9CC1-4018-93FA-CB844D34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8245-BEF4-43DC-8C4D-B4B466ED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0F9B5-92E2-41BC-9AEC-FB70BDF3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236C-B0A0-434B-8C88-08581C36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8528-4638-4C22-928F-E7482607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0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49472-56A8-4031-B2A3-CF9B96DD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008C-496B-4F1D-9C9F-71B22818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7F22F-719C-43C2-BD9F-1EC1BAF3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356B-CA1E-47E4-BB65-A98D3AA5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66C4-A91A-44EB-9CA9-B59982EC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9CBAA-A176-42F0-A9BD-D91A4CA4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D9DC7-0B89-47AF-AF69-05FF286F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DC796-1E36-48EC-8C38-1CAD4564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E530E-3C43-4575-9DA2-87DDE77B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918C-F4F8-4444-9496-484370DC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56B08-BFAE-4ABD-8126-812DCB0B5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F9C1-FD8F-4048-8601-D759A3C04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4F0DE-9A7E-4A8F-8737-309B19AD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973C4-9BE7-49F8-B3B4-585E9D5B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CB48B-286F-4893-9BEE-2E7CDC89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18032-C202-4C82-8ED9-1830FB68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A40E3-EAC0-40BD-995D-DDC379E2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EB8-1A68-4961-A7A8-93E2716F6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ED0D-BAA1-453E-8FC0-0363196FD4EC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37D2-ABB7-458E-AAA4-CA2B02E77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C70D-EBDB-452C-8F10-2A3967064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3087-5D14-44F7-A9D0-105B9152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6B597B-DE21-460D-BA91-7B0C80EBE457}"/>
              </a:ext>
            </a:extLst>
          </p:cNvPr>
          <p:cNvSpPr txBox="1"/>
          <p:nvPr/>
        </p:nvSpPr>
        <p:spPr>
          <a:xfrm>
            <a:off x="7039303" y="744934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5DE2E1-8668-48BA-AB6B-7A597BCDFE69}"/>
              </a:ext>
            </a:extLst>
          </p:cNvPr>
          <p:cNvCxnSpPr>
            <a:cxnSpLocks/>
            <a:stCxn id="4" idx="0"/>
            <a:endCxn id="8" idx="6"/>
          </p:cNvCxnSpPr>
          <p:nvPr/>
        </p:nvCxnSpPr>
        <p:spPr>
          <a:xfrm flipH="1" flipV="1">
            <a:off x="5557415" y="414531"/>
            <a:ext cx="2229369" cy="33040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AD9BA88-AA63-4ABB-9CBA-16372EA42EB8}"/>
              </a:ext>
            </a:extLst>
          </p:cNvPr>
          <p:cNvSpPr/>
          <p:nvPr/>
        </p:nvSpPr>
        <p:spPr>
          <a:xfrm>
            <a:off x="3766715" y="119256"/>
            <a:ext cx="1790700" cy="59055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7A2301-EBEE-43F7-A262-94C987B8167E}"/>
              </a:ext>
            </a:extLst>
          </p:cNvPr>
          <p:cNvCxnSpPr>
            <a:cxnSpLocks/>
            <a:stCxn id="84" idx="2"/>
            <a:endCxn id="4" idx="3"/>
          </p:cNvCxnSpPr>
          <p:nvPr/>
        </p:nvCxnSpPr>
        <p:spPr>
          <a:xfrm flipH="1">
            <a:off x="8534264" y="400050"/>
            <a:ext cx="1297717" cy="52955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0BB6C3E-70F1-4F30-B8AB-A7AECCE3DEB8}"/>
              </a:ext>
            </a:extLst>
          </p:cNvPr>
          <p:cNvSpPr/>
          <p:nvPr/>
        </p:nvSpPr>
        <p:spPr>
          <a:xfrm>
            <a:off x="855568" y="1630604"/>
            <a:ext cx="2165435" cy="59055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B598F5-0709-4EF1-AFB8-9FC6D2087DE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12830" y="1114266"/>
            <a:ext cx="5373954" cy="205357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A86B4DB-DD31-4734-A338-568155F7A0E8}"/>
              </a:ext>
            </a:extLst>
          </p:cNvPr>
          <p:cNvSpPr/>
          <p:nvPr/>
        </p:nvSpPr>
        <p:spPr>
          <a:xfrm>
            <a:off x="1517478" y="3160156"/>
            <a:ext cx="1936835" cy="91070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3B72A-9EB5-44EB-9CC1-B8F9B7D2B83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98481" y="3615510"/>
            <a:ext cx="618997" cy="676276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305DAD-7A43-4EA2-8072-F82EB385E7C5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1801121" y="3937493"/>
            <a:ext cx="335354" cy="716244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618F42-0514-4F93-97C4-F90D997A9EEE}"/>
              </a:ext>
            </a:extLst>
          </p:cNvPr>
          <p:cNvCxnSpPr>
            <a:cxnSpLocks/>
            <a:endCxn id="19" idx="4"/>
          </p:cNvCxnSpPr>
          <p:nvPr/>
        </p:nvCxnSpPr>
        <p:spPr>
          <a:xfrm flipH="1" flipV="1">
            <a:off x="2485896" y="4070863"/>
            <a:ext cx="968418" cy="499286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FF67949-62C3-4926-BEF1-891F2889F56C}"/>
              </a:ext>
            </a:extLst>
          </p:cNvPr>
          <p:cNvSpPr/>
          <p:nvPr/>
        </p:nvSpPr>
        <p:spPr>
          <a:xfrm>
            <a:off x="253913" y="4257374"/>
            <a:ext cx="1263565" cy="91070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131DCB-69AD-46C5-A49D-938AF6DEB8D1}"/>
              </a:ext>
            </a:extLst>
          </p:cNvPr>
          <p:cNvSpPr/>
          <p:nvPr/>
        </p:nvSpPr>
        <p:spPr>
          <a:xfrm>
            <a:off x="1504692" y="4653735"/>
            <a:ext cx="1263565" cy="154518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C72FE4-5C05-4505-9F79-B4142944BAD0}"/>
              </a:ext>
            </a:extLst>
          </p:cNvPr>
          <p:cNvSpPr/>
          <p:nvPr/>
        </p:nvSpPr>
        <p:spPr>
          <a:xfrm>
            <a:off x="2825664" y="4533203"/>
            <a:ext cx="1263565" cy="140681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55590B-1E26-4CD7-ABA2-EF37F1F49125}"/>
              </a:ext>
            </a:extLst>
          </p:cNvPr>
          <p:cNvCxnSpPr>
            <a:cxnSpLocks/>
            <a:stCxn id="4" idx="2"/>
            <a:endCxn id="42" idx="0"/>
          </p:cNvCxnSpPr>
          <p:nvPr/>
        </p:nvCxnSpPr>
        <p:spPr>
          <a:xfrm flipH="1">
            <a:off x="5995259" y="1114266"/>
            <a:ext cx="1791525" cy="212054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03DA35B-7676-4F37-8872-334E86562FA2}"/>
              </a:ext>
            </a:extLst>
          </p:cNvPr>
          <p:cNvSpPr/>
          <p:nvPr/>
        </p:nvSpPr>
        <p:spPr>
          <a:xfrm>
            <a:off x="5026841" y="3234811"/>
            <a:ext cx="1936835" cy="91070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6F8A63-E132-4E58-BAEC-5ADCADB07828}"/>
              </a:ext>
            </a:extLst>
          </p:cNvPr>
          <p:cNvCxnSpPr>
            <a:cxnSpLocks/>
            <a:stCxn id="46" idx="0"/>
            <a:endCxn id="42" idx="2"/>
          </p:cNvCxnSpPr>
          <p:nvPr/>
        </p:nvCxnSpPr>
        <p:spPr>
          <a:xfrm flipV="1">
            <a:off x="4792769" y="3690165"/>
            <a:ext cx="234072" cy="841167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5B47F0-1A1E-4E59-B4F1-80DC82B5CF9E}"/>
              </a:ext>
            </a:extLst>
          </p:cNvPr>
          <p:cNvCxnSpPr>
            <a:cxnSpLocks/>
            <a:stCxn id="47" idx="0"/>
            <a:endCxn id="42" idx="4"/>
          </p:cNvCxnSpPr>
          <p:nvPr/>
        </p:nvCxnSpPr>
        <p:spPr>
          <a:xfrm flipH="1" flipV="1">
            <a:off x="5995259" y="4145518"/>
            <a:ext cx="48289" cy="782176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7E0E50-A43A-466A-9C48-ED544F8D62D3}"/>
              </a:ext>
            </a:extLst>
          </p:cNvPr>
          <p:cNvCxnSpPr>
            <a:cxnSpLocks/>
            <a:stCxn id="48" idx="0"/>
            <a:endCxn id="42" idx="5"/>
          </p:cNvCxnSpPr>
          <p:nvPr/>
        </p:nvCxnSpPr>
        <p:spPr>
          <a:xfrm flipH="1" flipV="1">
            <a:off x="6680033" y="4012148"/>
            <a:ext cx="684487" cy="795014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85693AB-B508-4D8C-B5EB-5C33C33DC786}"/>
              </a:ext>
            </a:extLst>
          </p:cNvPr>
          <p:cNvSpPr/>
          <p:nvPr/>
        </p:nvSpPr>
        <p:spPr>
          <a:xfrm>
            <a:off x="4160986" y="4531332"/>
            <a:ext cx="1263565" cy="124039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DC75216-18D7-4241-9F67-FD0C4E5C4DE8}"/>
              </a:ext>
            </a:extLst>
          </p:cNvPr>
          <p:cNvSpPr/>
          <p:nvPr/>
        </p:nvSpPr>
        <p:spPr>
          <a:xfrm>
            <a:off x="5411765" y="4927694"/>
            <a:ext cx="1263565" cy="175474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0AA8D3-5ED6-4DED-BAB6-951347EF57AE}"/>
              </a:ext>
            </a:extLst>
          </p:cNvPr>
          <p:cNvSpPr/>
          <p:nvPr/>
        </p:nvSpPr>
        <p:spPr>
          <a:xfrm>
            <a:off x="6732737" y="4807162"/>
            <a:ext cx="1263565" cy="140681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7E4D43-5961-4B1E-8129-972BA1D92CE8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7640023" y="929600"/>
            <a:ext cx="894241" cy="1825264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D457747-8178-4402-90A2-0E06CB0875D8}"/>
              </a:ext>
            </a:extLst>
          </p:cNvPr>
          <p:cNvSpPr/>
          <p:nvPr/>
        </p:nvSpPr>
        <p:spPr>
          <a:xfrm>
            <a:off x="6671605" y="2754864"/>
            <a:ext cx="1936835" cy="71074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AC9431-F2C0-4B50-9297-242A28B8F305}"/>
              </a:ext>
            </a:extLst>
          </p:cNvPr>
          <p:cNvCxnSpPr>
            <a:cxnSpLocks/>
            <a:stCxn id="4" idx="3"/>
            <a:endCxn id="67" idx="0"/>
          </p:cNvCxnSpPr>
          <p:nvPr/>
        </p:nvCxnSpPr>
        <p:spPr>
          <a:xfrm>
            <a:off x="8534264" y="929600"/>
            <a:ext cx="238747" cy="3035536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03A2805-D4DC-45A2-94CD-8A554154EE70}"/>
              </a:ext>
            </a:extLst>
          </p:cNvPr>
          <p:cNvSpPr/>
          <p:nvPr/>
        </p:nvSpPr>
        <p:spPr>
          <a:xfrm>
            <a:off x="7804593" y="3965136"/>
            <a:ext cx="1936835" cy="71074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B4FB41-0B7F-4C77-BC10-EF895E6E3CD8}"/>
              </a:ext>
            </a:extLst>
          </p:cNvPr>
          <p:cNvCxnSpPr>
            <a:cxnSpLocks/>
            <a:stCxn id="4" idx="3"/>
            <a:endCxn id="73" idx="0"/>
          </p:cNvCxnSpPr>
          <p:nvPr/>
        </p:nvCxnSpPr>
        <p:spPr>
          <a:xfrm>
            <a:off x="8534264" y="929600"/>
            <a:ext cx="1499002" cy="389463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4CD451E-CCA7-4362-9D67-64351F57EF96}"/>
              </a:ext>
            </a:extLst>
          </p:cNvPr>
          <p:cNvSpPr/>
          <p:nvPr/>
        </p:nvSpPr>
        <p:spPr>
          <a:xfrm>
            <a:off x="8773012" y="4824235"/>
            <a:ext cx="2520508" cy="71074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4E7A79-9710-46A2-B432-3F6F8C9A22F1}"/>
              </a:ext>
            </a:extLst>
          </p:cNvPr>
          <p:cNvCxnSpPr>
            <a:cxnSpLocks/>
            <a:stCxn id="14" idx="7"/>
            <a:endCxn id="4" idx="1"/>
          </p:cNvCxnSpPr>
          <p:nvPr/>
        </p:nvCxnSpPr>
        <p:spPr>
          <a:xfrm flipV="1">
            <a:off x="2703882" y="929600"/>
            <a:ext cx="4335421" cy="78748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D2F5307-E3AE-40EC-A9B2-AEE534484210}"/>
              </a:ext>
            </a:extLst>
          </p:cNvPr>
          <p:cNvSpPr/>
          <p:nvPr/>
        </p:nvSpPr>
        <p:spPr>
          <a:xfrm>
            <a:off x="9831981" y="44680"/>
            <a:ext cx="1936835" cy="71074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4B67F5E-D78E-4F0D-B15C-CDBCDD95F1E4}"/>
              </a:ext>
            </a:extLst>
          </p:cNvPr>
          <p:cNvCxnSpPr>
            <a:cxnSpLocks/>
            <a:endCxn id="84" idx="3"/>
          </p:cNvCxnSpPr>
          <p:nvPr/>
        </p:nvCxnSpPr>
        <p:spPr>
          <a:xfrm flipV="1">
            <a:off x="9925156" y="651335"/>
            <a:ext cx="190468" cy="677404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915B939-B323-49A9-95EF-604FB223A464}"/>
              </a:ext>
            </a:extLst>
          </p:cNvPr>
          <p:cNvCxnSpPr>
            <a:cxnSpLocks/>
            <a:stCxn id="110" idx="0"/>
            <a:endCxn id="84" idx="4"/>
          </p:cNvCxnSpPr>
          <p:nvPr/>
        </p:nvCxnSpPr>
        <p:spPr>
          <a:xfrm flipV="1">
            <a:off x="10625789" y="755420"/>
            <a:ext cx="174610" cy="1355351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ED15FB9-F702-4B81-9F35-51995C316C51}"/>
              </a:ext>
            </a:extLst>
          </p:cNvPr>
          <p:cNvSpPr/>
          <p:nvPr/>
        </p:nvSpPr>
        <p:spPr>
          <a:xfrm>
            <a:off x="9373812" y="1310587"/>
            <a:ext cx="1181581" cy="99384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2689815-25D1-431C-9CF6-1C90AF13C393}"/>
              </a:ext>
            </a:extLst>
          </p:cNvPr>
          <p:cNvSpPr/>
          <p:nvPr/>
        </p:nvSpPr>
        <p:spPr>
          <a:xfrm>
            <a:off x="10068524" y="2110771"/>
            <a:ext cx="1114530" cy="132242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2D3A0BC-9FAE-40E0-A9D3-1EC0056B05D1}"/>
              </a:ext>
            </a:extLst>
          </p:cNvPr>
          <p:cNvCxnSpPr>
            <a:cxnSpLocks/>
            <a:endCxn id="84" idx="5"/>
          </p:cNvCxnSpPr>
          <p:nvPr/>
        </p:nvCxnSpPr>
        <p:spPr>
          <a:xfrm flipV="1">
            <a:off x="11485173" y="651335"/>
            <a:ext cx="0" cy="2964175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BF8D1E3-83B8-41BA-95C0-3028BF274E16}"/>
              </a:ext>
            </a:extLst>
          </p:cNvPr>
          <p:cNvSpPr/>
          <p:nvPr/>
        </p:nvSpPr>
        <p:spPr>
          <a:xfrm>
            <a:off x="10881411" y="3615509"/>
            <a:ext cx="1114530" cy="132242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4DEC0CB-546F-4B80-A572-2ED35233F018}"/>
              </a:ext>
            </a:extLst>
          </p:cNvPr>
          <p:cNvCxnSpPr>
            <a:cxnSpLocks/>
            <a:stCxn id="4" idx="0"/>
            <a:endCxn id="131" idx="5"/>
          </p:cNvCxnSpPr>
          <p:nvPr/>
        </p:nvCxnSpPr>
        <p:spPr>
          <a:xfrm flipH="1">
            <a:off x="1944643" y="744934"/>
            <a:ext cx="5842141" cy="237664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0DE3042-380B-41C9-921B-9EB6199A283B}"/>
              </a:ext>
            </a:extLst>
          </p:cNvPr>
          <p:cNvSpPr/>
          <p:nvPr/>
        </p:nvSpPr>
        <p:spPr>
          <a:xfrm>
            <a:off x="416185" y="478532"/>
            <a:ext cx="1790700" cy="59055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B18A04B-956B-4243-8808-938324B58277}"/>
              </a:ext>
            </a:extLst>
          </p:cNvPr>
          <p:cNvCxnSpPr>
            <a:stCxn id="131" idx="6"/>
            <a:endCxn id="8" idx="2"/>
          </p:cNvCxnSpPr>
          <p:nvPr/>
        </p:nvCxnSpPr>
        <p:spPr>
          <a:xfrm flipV="1">
            <a:off x="2206885" y="414531"/>
            <a:ext cx="1559830" cy="35927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23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4EED3-8FF5-43BD-A2B7-E98796961048}"/>
              </a:ext>
            </a:extLst>
          </p:cNvPr>
          <p:cNvSpPr txBox="1"/>
          <p:nvPr/>
        </p:nvSpPr>
        <p:spPr>
          <a:xfrm>
            <a:off x="6704462" y="110289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95C061-6695-4D50-96C3-BA1AC1C7019E}"/>
              </a:ext>
            </a:extLst>
          </p:cNvPr>
          <p:cNvCxnSpPr>
            <a:cxnSpLocks/>
            <a:stCxn id="4" idx="0"/>
            <a:endCxn id="6" idx="5"/>
          </p:cNvCxnSpPr>
          <p:nvPr/>
        </p:nvCxnSpPr>
        <p:spPr>
          <a:xfrm flipH="1" flipV="1">
            <a:off x="1944643" y="982598"/>
            <a:ext cx="5381143" cy="120297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57E0407-C6B1-4540-8FB3-3BA04AF0ACDB}"/>
              </a:ext>
            </a:extLst>
          </p:cNvPr>
          <p:cNvSpPr/>
          <p:nvPr/>
        </p:nvSpPr>
        <p:spPr>
          <a:xfrm>
            <a:off x="416185" y="478532"/>
            <a:ext cx="1790700" cy="59055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EF100B-235B-4B2B-AF05-E50B6857FBC4}"/>
              </a:ext>
            </a:extLst>
          </p:cNvPr>
          <p:cNvCxnSpPr>
            <a:cxnSpLocks/>
            <a:stCxn id="4" idx="0"/>
            <a:endCxn id="8" idx="6"/>
          </p:cNvCxnSpPr>
          <p:nvPr/>
        </p:nvCxnSpPr>
        <p:spPr>
          <a:xfrm flipH="1" flipV="1">
            <a:off x="5520739" y="466123"/>
            <a:ext cx="1805047" cy="636772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5975E96-F5B2-4FB1-AC93-21B464E1FCCF}"/>
              </a:ext>
            </a:extLst>
          </p:cNvPr>
          <p:cNvSpPr/>
          <p:nvPr/>
        </p:nvSpPr>
        <p:spPr>
          <a:xfrm>
            <a:off x="3730039" y="170848"/>
            <a:ext cx="1790700" cy="59055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FA63A2-14EB-47F1-A218-EEEA8D681358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06885" y="466123"/>
            <a:ext cx="1523154" cy="3076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B8AE9C-B204-42B7-9B88-CE90519A2215}"/>
              </a:ext>
            </a:extLst>
          </p:cNvPr>
          <p:cNvCxnSpPr>
            <a:cxnSpLocks/>
            <a:stCxn id="53" idx="0"/>
            <a:endCxn id="4" idx="3"/>
          </p:cNvCxnSpPr>
          <p:nvPr/>
        </p:nvCxnSpPr>
        <p:spPr>
          <a:xfrm flipH="1" flipV="1">
            <a:off x="7947110" y="1287561"/>
            <a:ext cx="819999" cy="140064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E908E2C-D5B0-4F70-BA17-8C424C98EAE0}"/>
              </a:ext>
            </a:extLst>
          </p:cNvPr>
          <p:cNvSpPr/>
          <p:nvPr/>
        </p:nvSpPr>
        <p:spPr>
          <a:xfrm>
            <a:off x="1435113" y="1734247"/>
            <a:ext cx="2165435" cy="59055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53C9BB-D1F6-4D04-866A-896EFF7F4D7A}"/>
              </a:ext>
            </a:extLst>
          </p:cNvPr>
          <p:cNvCxnSpPr>
            <a:cxnSpLocks/>
            <a:stCxn id="4" idx="1"/>
            <a:endCxn id="11" idx="6"/>
          </p:cNvCxnSpPr>
          <p:nvPr/>
        </p:nvCxnSpPr>
        <p:spPr>
          <a:xfrm flipH="1">
            <a:off x="3600548" y="1287561"/>
            <a:ext cx="3103914" cy="74196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10D370E-4A1C-4014-851B-2AC20D54542C}"/>
              </a:ext>
            </a:extLst>
          </p:cNvPr>
          <p:cNvSpPr/>
          <p:nvPr/>
        </p:nvSpPr>
        <p:spPr>
          <a:xfrm>
            <a:off x="9667994" y="695325"/>
            <a:ext cx="2165435" cy="128359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NHÂN VIÊN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1E221-B839-459E-8613-A98F5A542282}"/>
              </a:ext>
            </a:extLst>
          </p:cNvPr>
          <p:cNvCxnSpPr>
            <a:cxnSpLocks/>
            <a:stCxn id="18" idx="2"/>
            <a:endCxn id="4" idx="3"/>
          </p:cNvCxnSpPr>
          <p:nvPr/>
        </p:nvCxnSpPr>
        <p:spPr>
          <a:xfrm flipH="1" flipV="1">
            <a:off x="7947110" y="1287561"/>
            <a:ext cx="1720884" cy="4956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46B310-1E72-4123-BCF7-03A0A1BF6987}"/>
              </a:ext>
            </a:extLst>
          </p:cNvPr>
          <p:cNvSpPr/>
          <p:nvPr/>
        </p:nvSpPr>
        <p:spPr>
          <a:xfrm>
            <a:off x="1517478" y="3160156"/>
            <a:ext cx="1936835" cy="91070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4A636F-B3F9-4B56-B020-740BD480D88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898481" y="3615510"/>
            <a:ext cx="618997" cy="676276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E86B3C-C0D6-4091-9151-FBC5B143712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801121" y="3937493"/>
            <a:ext cx="335354" cy="716244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2B5191-B449-4A7F-A6E7-44B975EBD453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2485896" y="4070863"/>
            <a:ext cx="968418" cy="499286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2C42EB2-D08D-4C57-A9C3-9297346BC019}"/>
              </a:ext>
            </a:extLst>
          </p:cNvPr>
          <p:cNvSpPr/>
          <p:nvPr/>
        </p:nvSpPr>
        <p:spPr>
          <a:xfrm>
            <a:off x="253913" y="4257374"/>
            <a:ext cx="1263565" cy="91070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EF809-8AF6-4310-92C9-1677F6F13CA4}"/>
              </a:ext>
            </a:extLst>
          </p:cNvPr>
          <p:cNvSpPr/>
          <p:nvPr/>
        </p:nvSpPr>
        <p:spPr>
          <a:xfrm>
            <a:off x="1504692" y="4653735"/>
            <a:ext cx="1263565" cy="154518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4FCA5E-2038-4805-89B2-2A07F8AFEB2F}"/>
              </a:ext>
            </a:extLst>
          </p:cNvPr>
          <p:cNvSpPr/>
          <p:nvPr/>
        </p:nvSpPr>
        <p:spPr>
          <a:xfrm>
            <a:off x="2825664" y="4533203"/>
            <a:ext cx="1263565" cy="140681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5A1184-3CD0-46C7-BC69-5A6DE3C59A87}"/>
              </a:ext>
            </a:extLst>
          </p:cNvPr>
          <p:cNvCxnSpPr>
            <a:cxnSpLocks/>
            <a:stCxn id="4" idx="1"/>
            <a:endCxn id="20" idx="0"/>
          </p:cNvCxnSpPr>
          <p:nvPr/>
        </p:nvCxnSpPr>
        <p:spPr>
          <a:xfrm flipH="1">
            <a:off x="2485896" y="1287561"/>
            <a:ext cx="4218566" cy="187259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C3342C-FA13-4998-85D0-80BDDB052B1D}"/>
              </a:ext>
            </a:extLst>
          </p:cNvPr>
          <p:cNvSpPr/>
          <p:nvPr/>
        </p:nvSpPr>
        <p:spPr>
          <a:xfrm>
            <a:off x="5424551" y="3434115"/>
            <a:ext cx="1936835" cy="91070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495BEB-9A25-4774-AFE2-261255187BAB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805554" y="3889469"/>
            <a:ext cx="618997" cy="676276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970C21-B3EE-467C-BC58-38E901B2E122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708194" y="4211452"/>
            <a:ext cx="335354" cy="716244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2BADD1-7524-40E7-B4DE-C4607A012873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6392969" y="4344822"/>
            <a:ext cx="968418" cy="499286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4A82C2D-F438-464E-9418-EBB3A1558D33}"/>
              </a:ext>
            </a:extLst>
          </p:cNvPr>
          <p:cNvSpPr/>
          <p:nvPr/>
        </p:nvSpPr>
        <p:spPr>
          <a:xfrm>
            <a:off x="4160986" y="4531332"/>
            <a:ext cx="1263565" cy="124039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27E027-7068-4B4D-B186-245B5AB84C73}"/>
              </a:ext>
            </a:extLst>
          </p:cNvPr>
          <p:cNvSpPr/>
          <p:nvPr/>
        </p:nvSpPr>
        <p:spPr>
          <a:xfrm>
            <a:off x="5411765" y="4927694"/>
            <a:ext cx="1263565" cy="175474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F6D85C-7CB2-40C1-A149-F082996347E2}"/>
              </a:ext>
            </a:extLst>
          </p:cNvPr>
          <p:cNvSpPr/>
          <p:nvPr/>
        </p:nvSpPr>
        <p:spPr>
          <a:xfrm>
            <a:off x="6732737" y="4807162"/>
            <a:ext cx="1263565" cy="140681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5E32F7-EE42-4558-AF6D-3E95FE2A0AC3}"/>
              </a:ext>
            </a:extLst>
          </p:cNvPr>
          <p:cNvCxnSpPr>
            <a:cxnSpLocks/>
            <a:stCxn id="20" idx="7"/>
            <a:endCxn id="45" idx="2"/>
          </p:cNvCxnSpPr>
          <p:nvPr/>
        </p:nvCxnSpPr>
        <p:spPr>
          <a:xfrm flipV="1">
            <a:off x="3170670" y="3195526"/>
            <a:ext cx="466055" cy="98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BF4334C-2E96-40BD-9F51-EE07FAE5F955}"/>
              </a:ext>
            </a:extLst>
          </p:cNvPr>
          <p:cNvSpPr/>
          <p:nvPr/>
        </p:nvSpPr>
        <p:spPr>
          <a:xfrm>
            <a:off x="3636725" y="2740172"/>
            <a:ext cx="1787825" cy="91070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5D5000-5045-4C49-9A7C-2DDDB8B05913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6392969" y="1472227"/>
            <a:ext cx="932817" cy="196188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432EBCD-A3C9-417D-AEA1-5DD3321F6093}"/>
              </a:ext>
            </a:extLst>
          </p:cNvPr>
          <p:cNvSpPr/>
          <p:nvPr/>
        </p:nvSpPr>
        <p:spPr>
          <a:xfrm>
            <a:off x="7947110" y="2688204"/>
            <a:ext cx="1639997" cy="128359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93621F-6DE4-4175-8493-7ABFD8264350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9346935" y="2876182"/>
            <a:ext cx="1327587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26A43D6-88BE-4BEE-912F-02CAC365E82E}"/>
              </a:ext>
            </a:extLst>
          </p:cNvPr>
          <p:cNvSpPr/>
          <p:nvPr/>
        </p:nvSpPr>
        <p:spPr>
          <a:xfrm>
            <a:off x="10449584" y="2769354"/>
            <a:ext cx="1263565" cy="140681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438217-3A59-4FAD-8620-42DB382299CE}"/>
              </a:ext>
            </a:extLst>
          </p:cNvPr>
          <p:cNvCxnSpPr>
            <a:cxnSpLocks/>
          </p:cNvCxnSpPr>
          <p:nvPr/>
        </p:nvCxnSpPr>
        <p:spPr>
          <a:xfrm flipH="1" flipV="1">
            <a:off x="9366336" y="3596486"/>
            <a:ext cx="968418" cy="499286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8FDF5F1-563B-4EAF-9F03-61DC5589006C}"/>
              </a:ext>
            </a:extLst>
          </p:cNvPr>
          <p:cNvSpPr/>
          <p:nvPr/>
        </p:nvSpPr>
        <p:spPr>
          <a:xfrm>
            <a:off x="9706104" y="4058826"/>
            <a:ext cx="1263565" cy="140681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AB1035-66D2-4D1F-8E69-34DA6645047F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8767109" y="3971797"/>
            <a:ext cx="97300" cy="94670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1F1A3E7-5C42-4621-A436-798E499A959E}"/>
              </a:ext>
            </a:extLst>
          </p:cNvPr>
          <p:cNvSpPr/>
          <p:nvPr/>
        </p:nvSpPr>
        <p:spPr>
          <a:xfrm>
            <a:off x="8235759" y="4881551"/>
            <a:ext cx="1263565" cy="140681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153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</dc:creator>
  <cp:lastModifiedBy>Gin</cp:lastModifiedBy>
  <cp:revision>8</cp:revision>
  <dcterms:created xsi:type="dcterms:W3CDTF">2021-12-27T07:49:43Z</dcterms:created>
  <dcterms:modified xsi:type="dcterms:W3CDTF">2021-12-27T09:05:06Z</dcterms:modified>
</cp:coreProperties>
</file>