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Relationship Id="rId19" Type="http://schemas.openxmlformats.org/officeDocument/2006/relationships/image" Target="../media/image126.png"/><Relationship Id="rId20" Type="http://schemas.openxmlformats.org/officeDocument/2006/relationships/image" Target="../media/image127.png"/><Relationship Id="rId21" Type="http://schemas.openxmlformats.org/officeDocument/2006/relationships/image" Target="../media/image128.png"/><Relationship Id="rId22" Type="http://schemas.openxmlformats.org/officeDocument/2006/relationships/image" Target="../media/image12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Relationship Id="rId8" Type="http://schemas.openxmlformats.org/officeDocument/2006/relationships/image" Target="../media/image221.png"/><Relationship Id="rId9" Type="http://schemas.openxmlformats.org/officeDocument/2006/relationships/image" Target="../media/image222.png"/><Relationship Id="rId10" Type="http://schemas.openxmlformats.org/officeDocument/2006/relationships/image" Target="../media/image223.png"/><Relationship Id="rId11" Type="http://schemas.openxmlformats.org/officeDocument/2006/relationships/image" Target="../media/image224.png"/><Relationship Id="rId12" Type="http://schemas.openxmlformats.org/officeDocument/2006/relationships/image" Target="../media/image225.png"/><Relationship Id="rId13" Type="http://schemas.openxmlformats.org/officeDocument/2006/relationships/image" Target="../media/image226.png"/><Relationship Id="rId14" Type="http://schemas.openxmlformats.org/officeDocument/2006/relationships/image" Target="../media/image227.png"/><Relationship Id="rId15" Type="http://schemas.openxmlformats.org/officeDocument/2006/relationships/image" Target="../media/image228.png"/><Relationship Id="rId16" Type="http://schemas.openxmlformats.org/officeDocument/2006/relationships/image" Target="../media/image229.png"/><Relationship Id="rId17" Type="http://schemas.openxmlformats.org/officeDocument/2006/relationships/image" Target="../media/image230.png"/><Relationship Id="rId18" Type="http://schemas.openxmlformats.org/officeDocument/2006/relationships/image" Target="../media/image231.png"/><Relationship Id="rId19" Type="http://schemas.openxmlformats.org/officeDocument/2006/relationships/image" Target="../media/image232.png"/><Relationship Id="rId20" Type="http://schemas.openxmlformats.org/officeDocument/2006/relationships/image" Target="../media/image233.png"/><Relationship Id="rId21" Type="http://schemas.openxmlformats.org/officeDocument/2006/relationships/image" Target="../media/image234.png"/><Relationship Id="rId22" Type="http://schemas.openxmlformats.org/officeDocument/2006/relationships/image" Target="../media/image235.png"/><Relationship Id="rId23" Type="http://schemas.openxmlformats.org/officeDocument/2006/relationships/image" Target="../media/image23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7.png"/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Relationship Id="rId6" Type="http://schemas.openxmlformats.org/officeDocument/2006/relationships/image" Target="../media/image241.png"/><Relationship Id="rId7" Type="http://schemas.openxmlformats.org/officeDocument/2006/relationships/image" Target="../media/image242.png"/><Relationship Id="rId8" Type="http://schemas.openxmlformats.org/officeDocument/2006/relationships/image" Target="../media/image243.png"/><Relationship Id="rId9" Type="http://schemas.openxmlformats.org/officeDocument/2006/relationships/image" Target="../media/image24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5.png"/><Relationship Id="rId3" Type="http://schemas.openxmlformats.org/officeDocument/2006/relationships/image" Target="../media/image246.png"/><Relationship Id="rId4" Type="http://schemas.openxmlformats.org/officeDocument/2006/relationships/image" Target="../media/image247.png"/><Relationship Id="rId5" Type="http://schemas.openxmlformats.org/officeDocument/2006/relationships/image" Target="../media/image248.png"/><Relationship Id="rId6" Type="http://schemas.openxmlformats.org/officeDocument/2006/relationships/image" Target="../media/image249.png"/><Relationship Id="rId7" Type="http://schemas.openxmlformats.org/officeDocument/2006/relationships/image" Target="../media/image250.png"/><Relationship Id="rId8" Type="http://schemas.openxmlformats.org/officeDocument/2006/relationships/image" Target="../media/image251.png"/><Relationship Id="rId9" Type="http://schemas.openxmlformats.org/officeDocument/2006/relationships/image" Target="../media/image252.png"/><Relationship Id="rId10" Type="http://schemas.openxmlformats.org/officeDocument/2006/relationships/image" Target="../media/image253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4.png"/><Relationship Id="rId3" Type="http://schemas.openxmlformats.org/officeDocument/2006/relationships/image" Target="../media/image255.png"/><Relationship Id="rId4" Type="http://schemas.openxmlformats.org/officeDocument/2006/relationships/image" Target="../media/image256.png"/><Relationship Id="rId5" Type="http://schemas.openxmlformats.org/officeDocument/2006/relationships/image" Target="../media/image257.png"/><Relationship Id="rId6" Type="http://schemas.openxmlformats.org/officeDocument/2006/relationships/image" Target="../media/image258.png"/><Relationship Id="rId7" Type="http://schemas.openxmlformats.org/officeDocument/2006/relationships/image" Target="../media/image259.png"/><Relationship Id="rId8" Type="http://schemas.openxmlformats.org/officeDocument/2006/relationships/image" Target="../media/image260.png"/><Relationship Id="rId9" Type="http://schemas.openxmlformats.org/officeDocument/2006/relationships/image" Target="../media/image261.png"/><Relationship Id="rId10" Type="http://schemas.openxmlformats.org/officeDocument/2006/relationships/image" Target="../media/image262.png"/><Relationship Id="rId11" Type="http://schemas.openxmlformats.org/officeDocument/2006/relationships/image" Target="../media/image263.png"/><Relationship Id="rId12" Type="http://schemas.openxmlformats.org/officeDocument/2006/relationships/image" Target="../media/image264.png"/><Relationship Id="rId13" Type="http://schemas.openxmlformats.org/officeDocument/2006/relationships/image" Target="../media/image26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A4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91190" y="4080248"/>
            <a:ext cx="10103334" cy="2125218"/>
            <a:chOff x="4091190" y="4080248"/>
            <a:chExt cx="10103334" cy="21252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1190" y="4080248"/>
              <a:ext cx="10103334" cy="21252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15873" y="4504762"/>
            <a:ext cx="63664" cy="1273536"/>
            <a:chOff x="13615873" y="4504762"/>
            <a:chExt cx="63664" cy="12735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15873" y="4504762"/>
              <a:ext cx="63664" cy="12735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6329" y="3929322"/>
            <a:ext cx="9696141" cy="2343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392559" y="5820625"/>
            <a:ext cx="471644" cy="618121"/>
            <a:chOff x="14392559" y="5820625"/>
            <a:chExt cx="471644" cy="6181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20000">
              <a:off x="14392559" y="5820625"/>
              <a:ext cx="471644" cy="61812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6504" y="9019075"/>
            <a:ext cx="4557157" cy="8352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821510" cy="7743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3974" y="2402514"/>
            <a:ext cx="3125019" cy="584409"/>
            <a:chOff x="513974" y="2402514"/>
            <a:chExt cx="3125019" cy="5844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974" y="2402514"/>
              <a:ext cx="3125019" cy="58440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924" y="2416972"/>
            <a:ext cx="2862846" cy="6205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36686" y="679161"/>
            <a:ext cx="7208778" cy="5154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07748" y="1416683"/>
            <a:ext cx="9254345" cy="2933195"/>
            <a:chOff x="4007748" y="1416683"/>
            <a:chExt cx="9254345" cy="29331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7748" y="1416683"/>
              <a:ext cx="9254345" cy="293319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70420" y="4312544"/>
            <a:ext cx="12749864" cy="19895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641024" cy="13481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3974" y="2402514"/>
            <a:ext cx="3125019" cy="584409"/>
            <a:chOff x="513974" y="2402514"/>
            <a:chExt cx="3125019" cy="5844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974" y="2402514"/>
              <a:ext cx="3125019" cy="58440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924" y="2416972"/>
            <a:ext cx="2862846" cy="6205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06023" y="317964"/>
            <a:ext cx="4020916" cy="8005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59198" y="1210913"/>
            <a:ext cx="10884521" cy="181014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0151" y="3307417"/>
            <a:ext cx="4756236" cy="104436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77300" y="5517149"/>
            <a:ext cx="12259867" cy="27011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29681" y="4939794"/>
            <a:ext cx="6683029" cy="706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641252" cy="22426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6023" y="317964"/>
            <a:ext cx="4498935" cy="7529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9198" y="1210912"/>
            <a:ext cx="3737293" cy="4439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19308" y="1667622"/>
            <a:ext cx="10018663" cy="58005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82434" y="8222173"/>
            <a:ext cx="1553459" cy="591185"/>
            <a:chOff x="4682434" y="8222173"/>
            <a:chExt cx="1553459" cy="5911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82434" y="8222173"/>
              <a:ext cx="1553459" cy="5911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9390" y="8222173"/>
            <a:ext cx="2402665" cy="591185"/>
            <a:chOff x="6529390" y="8222173"/>
            <a:chExt cx="2402665" cy="5911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9390" y="8222173"/>
              <a:ext cx="2402665" cy="5911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25289" y="8215823"/>
            <a:ext cx="2402665" cy="591185"/>
            <a:chOff x="9225289" y="8215823"/>
            <a:chExt cx="2402665" cy="5911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25289" y="8215823"/>
              <a:ext cx="2402665" cy="5911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91194" y="8209474"/>
            <a:ext cx="2402665" cy="591185"/>
            <a:chOff x="11891194" y="8209474"/>
            <a:chExt cx="2402665" cy="5911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91194" y="8209474"/>
              <a:ext cx="2402665" cy="59118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6142" y="8239613"/>
            <a:ext cx="9814415" cy="61053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120441" y="8663516"/>
            <a:ext cx="1003192" cy="751748"/>
            <a:chOff x="6120441" y="8663516"/>
            <a:chExt cx="1003192" cy="7517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71680" y="8914188"/>
              <a:ext cx="696881" cy="53275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49442" y="8607224"/>
              <a:ext cx="409939" cy="82403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65675" y="8912283"/>
            <a:ext cx="722271" cy="54474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36141" y="8607224"/>
            <a:ext cx="409939" cy="8240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462921" y="8663516"/>
            <a:ext cx="1003146" cy="751752"/>
            <a:chOff x="11462921" y="8663516"/>
            <a:chExt cx="1003146" cy="75175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14160" y="8914192"/>
              <a:ext cx="907414" cy="532757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91876" y="8607224"/>
              <a:ext cx="409939" cy="8240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38476" y="8688274"/>
            <a:ext cx="1003142" cy="823329"/>
            <a:chOff x="14138476" y="8688274"/>
            <a:chExt cx="1003142" cy="8233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089716" y="8938954"/>
              <a:ext cx="968528" cy="59304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267428" y="8631983"/>
              <a:ext cx="409939" cy="8240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180867" y="8724063"/>
            <a:ext cx="1003140" cy="823331"/>
            <a:chOff x="4180867" y="8724063"/>
            <a:chExt cx="1003140" cy="82333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32106" y="8974744"/>
              <a:ext cx="820300" cy="583519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09817" y="8667771"/>
              <a:ext cx="409939" cy="824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640919" cy="19311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6023" y="317964"/>
            <a:ext cx="4038373" cy="7529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9198" y="1210912"/>
            <a:ext cx="3360274" cy="4684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1213" y="1583050"/>
            <a:ext cx="12967491" cy="9974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63265" y="2492088"/>
            <a:ext cx="3767457" cy="5389129"/>
            <a:chOff x="3963265" y="2492088"/>
            <a:chExt cx="3767457" cy="53891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63265" y="2492088"/>
              <a:ext cx="3767457" cy="53891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50158" y="2966658"/>
            <a:ext cx="7934238" cy="8806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50157" y="4500414"/>
            <a:ext cx="8961514" cy="11022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640919" cy="19311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6023" y="210319"/>
            <a:ext cx="4949849" cy="7529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94648" y="856055"/>
            <a:ext cx="5650794" cy="3172930"/>
            <a:chOff x="3994648" y="856055"/>
            <a:chExt cx="5650794" cy="31729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4648" y="856055"/>
              <a:ext cx="5650794" cy="317293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87770" y="1272326"/>
            <a:ext cx="3229760" cy="24620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29111" y="856055"/>
            <a:ext cx="5650794" cy="3172930"/>
            <a:chOff x="10229111" y="856055"/>
            <a:chExt cx="5650794" cy="31729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29111" y="856055"/>
              <a:ext cx="5650794" cy="317293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35629" y="1128845"/>
            <a:ext cx="5238071" cy="12927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38563" y="3397546"/>
            <a:ext cx="2678617" cy="46842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38074" y="3397550"/>
            <a:ext cx="2091979" cy="4335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55085" y="4028984"/>
            <a:ext cx="4746761" cy="2401466"/>
            <a:chOff x="7555085" y="4028984"/>
            <a:chExt cx="4746761" cy="24014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55085" y="4028984"/>
              <a:ext cx="4746761" cy="240146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86574" y="6647463"/>
            <a:ext cx="8810505" cy="15197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640919" cy="19311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6023" y="210319"/>
            <a:ext cx="4949849" cy="7529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75600" y="919171"/>
            <a:ext cx="11048589" cy="6897476"/>
            <a:chOff x="3975600" y="919171"/>
            <a:chExt cx="11048589" cy="68974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5600" y="919171"/>
              <a:ext cx="11048589" cy="689747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93804" y="8020252"/>
            <a:ext cx="3761763" cy="7637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84452" y="1196913"/>
            <a:ext cx="5510401" cy="6445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48795" y="6746738"/>
            <a:ext cx="1645258" cy="38455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7509" y="7018738"/>
            <a:ext cx="2566306" cy="3728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640919" cy="19311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6023" y="210319"/>
            <a:ext cx="4949849" cy="7529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99410" y="944093"/>
            <a:ext cx="13708959" cy="6297037"/>
            <a:chOff x="3899410" y="944093"/>
            <a:chExt cx="13708959" cy="62970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9410" y="944093"/>
              <a:ext cx="13708959" cy="62970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48795" y="1368881"/>
            <a:ext cx="1028106" cy="4194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52338" y="2021147"/>
            <a:ext cx="1278058" cy="3728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52326" y="2453867"/>
            <a:ext cx="1278058" cy="38455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2338" y="3023005"/>
            <a:ext cx="996144" cy="4194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51386" y="4064471"/>
            <a:ext cx="1995972" cy="3728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81862" y="6635252"/>
            <a:ext cx="1598448" cy="3845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8534" y="171680"/>
            <a:ext cx="4709786" cy="7838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0431" y="1157206"/>
            <a:ext cx="16161043" cy="8807769"/>
            <a:chOff x="1100431" y="1157206"/>
            <a:chExt cx="16161043" cy="88077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431" y="1157206"/>
              <a:ext cx="16161043" cy="88077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076081" cy="8731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6023" y="210319"/>
            <a:ext cx="2147059" cy="7529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75600" y="5523810"/>
            <a:ext cx="8160284" cy="3693507"/>
            <a:chOff x="3975600" y="5523810"/>
            <a:chExt cx="8160284" cy="36935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5600" y="5523810"/>
              <a:ext cx="8160284" cy="36935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75600" y="1191712"/>
            <a:ext cx="8160284" cy="3963844"/>
            <a:chOff x="3975600" y="1191712"/>
            <a:chExt cx="8160284" cy="39638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5600" y="1191712"/>
              <a:ext cx="8160284" cy="39638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03283" y="1153997"/>
            <a:ext cx="1661176" cy="5685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03299" y="5465537"/>
            <a:ext cx="3343319" cy="5831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16557" y="5981587"/>
            <a:ext cx="5655806" cy="117840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16557" y="1660041"/>
            <a:ext cx="4191301" cy="34133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076081" cy="8731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6023" y="210319"/>
            <a:ext cx="2147059" cy="7529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77902" y="1697561"/>
            <a:ext cx="2814081" cy="5831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1176" y="2134811"/>
            <a:ext cx="5660882" cy="9625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7981" y="1712739"/>
            <a:ext cx="7857463" cy="1650491"/>
            <a:chOff x="4127981" y="1712739"/>
            <a:chExt cx="7857463" cy="1650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7981" y="1712739"/>
              <a:ext cx="7857463" cy="1650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27981" y="4430716"/>
            <a:ext cx="7758681" cy="3482822"/>
            <a:chOff x="4127981" y="4430716"/>
            <a:chExt cx="7758681" cy="34828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27981" y="4430716"/>
              <a:ext cx="7758681" cy="348282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77870" y="4339346"/>
            <a:ext cx="4018805" cy="6636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91144" y="4894512"/>
            <a:ext cx="5700120" cy="11784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36904" y="5462012"/>
            <a:ext cx="3200000" cy="3147511"/>
            <a:chOff x="3436904" y="5462012"/>
            <a:chExt cx="3200000" cy="314751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436904" y="5462012"/>
              <a:ext cx="3200000" cy="3147511"/>
              <a:chOff x="3436904" y="5462012"/>
              <a:chExt cx="3200000" cy="314751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436904" y="5462012"/>
                <a:ext cx="3200000" cy="314751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936067" y="6140816"/>
              <a:ext cx="2415319" cy="1809737"/>
              <a:chOff x="3936067" y="6140816"/>
              <a:chExt cx="2415319" cy="180973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90354" y="7403858"/>
                <a:ext cx="1963576" cy="571281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788950" y="5993698"/>
                <a:ext cx="1562805" cy="159767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938888" y="5928679"/>
            <a:ext cx="3200000" cy="3147511"/>
            <a:chOff x="6938888" y="5928679"/>
            <a:chExt cx="3200000" cy="314751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938888" y="5928679"/>
              <a:ext cx="3200000" cy="3147511"/>
              <a:chOff x="6938888" y="5928679"/>
              <a:chExt cx="3200000" cy="314751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938888" y="5928679"/>
                <a:ext cx="3200000" cy="314751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438048" y="6607479"/>
              <a:ext cx="2415319" cy="2106218"/>
              <a:chOff x="7438048" y="6607479"/>
              <a:chExt cx="2415319" cy="21062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92334" y="7870525"/>
                <a:ext cx="1765214" cy="86074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90933" y="6460361"/>
                <a:ext cx="1848520" cy="159767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0440873" y="5462012"/>
            <a:ext cx="3200000" cy="3147511"/>
            <a:chOff x="10440873" y="5462012"/>
            <a:chExt cx="3200000" cy="314751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440873" y="5462012"/>
              <a:ext cx="3200000" cy="3147511"/>
              <a:chOff x="10440873" y="5462012"/>
              <a:chExt cx="3200000" cy="314751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440873" y="5462012"/>
                <a:ext cx="3200000" cy="314751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940000" y="6140812"/>
              <a:ext cx="2415319" cy="2106218"/>
              <a:chOff x="10940000" y="6140812"/>
              <a:chExt cx="2415319" cy="21062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894287" y="7403858"/>
                <a:ext cx="1389557" cy="860748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792898" y="5993694"/>
                <a:ext cx="1858043" cy="1597672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935371" y="2063570"/>
            <a:ext cx="63664" cy="1273536"/>
            <a:chOff x="9935371" y="2063570"/>
            <a:chExt cx="63664" cy="127353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35371" y="2063570"/>
              <a:ext cx="63664" cy="127353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6073" y="1742339"/>
            <a:ext cx="9326124" cy="20801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076081" cy="8731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6023" y="210319"/>
            <a:ext cx="2147059" cy="7529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77870" y="1697566"/>
            <a:ext cx="2785519" cy="5831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1144" y="2632925"/>
            <a:ext cx="5777063" cy="28545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40679" y="1700040"/>
            <a:ext cx="7766601" cy="3743676"/>
            <a:chOff x="4140679" y="1700040"/>
            <a:chExt cx="7766601" cy="37436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0679" y="1700040"/>
              <a:ext cx="7766601" cy="37436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77131" y="474849"/>
            <a:ext cx="13950500" cy="8329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9363" y="9089776"/>
            <a:ext cx="18378869" cy="10345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33" y="526338"/>
            <a:ext cx="2104653" cy="7743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2A4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16061" y="3885332"/>
            <a:ext cx="7669653" cy="5140652"/>
            <a:chOff x="9216061" y="3885332"/>
            <a:chExt cx="7669653" cy="51406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1042" y="1454813"/>
              <a:ext cx="15339306" cy="102813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6061" y="3885332"/>
              <a:ext cx="7669653" cy="51406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7491" y="769956"/>
            <a:ext cx="1777360" cy="1699029"/>
            <a:chOff x="717491" y="769956"/>
            <a:chExt cx="1777360" cy="169902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61690" y="769956"/>
              <a:ext cx="1288962" cy="1267820"/>
              <a:chOff x="961690" y="769956"/>
              <a:chExt cx="1288962" cy="126782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61690" y="769956"/>
                <a:ext cx="1288962" cy="1267820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825" y="2195124"/>
              <a:ext cx="1522636" cy="3313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68143" y="6535382"/>
            <a:ext cx="3128455" cy="19425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5062" y="4797786"/>
            <a:ext cx="2349829" cy="20214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7491" y="3068581"/>
            <a:ext cx="1777360" cy="1698499"/>
            <a:chOff x="717491" y="3068581"/>
            <a:chExt cx="1777360" cy="169849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61690" y="3068581"/>
              <a:ext cx="1288962" cy="1267820"/>
              <a:chOff x="961690" y="3068581"/>
              <a:chExt cx="1288962" cy="126782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1690" y="3068581"/>
                <a:ext cx="1288962" cy="1267820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825" y="4493753"/>
              <a:ext cx="1816464" cy="3343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7491" y="5367200"/>
            <a:ext cx="1777360" cy="1698499"/>
            <a:chOff x="717491" y="5367200"/>
            <a:chExt cx="1777360" cy="169849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61690" y="5367200"/>
              <a:ext cx="1288962" cy="1267820"/>
              <a:chOff x="961690" y="5367200"/>
              <a:chExt cx="1288962" cy="126782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61690" y="5367200"/>
                <a:ext cx="1288962" cy="1267820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825" y="6792372"/>
              <a:ext cx="1709597" cy="3343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3965" y="5227740"/>
            <a:ext cx="1564412" cy="1489727"/>
            <a:chOff x="823965" y="5227740"/>
            <a:chExt cx="1564412" cy="148972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3965" y="5227740"/>
              <a:ext cx="1564412" cy="1489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190538" cy="13479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1100" y="448824"/>
            <a:ext cx="5074887" cy="7661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5439" y="6337776"/>
            <a:ext cx="12903673" cy="856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45438" y="1944183"/>
            <a:ext cx="8843180" cy="4266925"/>
            <a:chOff x="4045438" y="1944183"/>
            <a:chExt cx="8843180" cy="42669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5438" y="1944183"/>
              <a:ext cx="8843180" cy="42669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28750" y="4199720"/>
            <a:ext cx="3743046" cy="114286"/>
            <a:chOff x="4628750" y="4199720"/>
            <a:chExt cx="3743046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8750" y="4199720"/>
              <a:ext cx="3743046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50170" y="5590691"/>
            <a:ext cx="1631159" cy="114286"/>
            <a:chOff x="8550170" y="5590691"/>
            <a:chExt cx="1631159" cy="1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50170" y="5590691"/>
              <a:ext cx="1631159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86197" y="4024074"/>
            <a:ext cx="2247546" cy="114286"/>
            <a:chOff x="10386197" y="4024074"/>
            <a:chExt cx="2247546" cy="1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10386197" y="4024074"/>
              <a:ext cx="2247546" cy="1142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60738" y="4289860"/>
            <a:ext cx="2761065" cy="4380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63919" y="5702753"/>
            <a:ext cx="3131436" cy="69993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19237" y="3686677"/>
            <a:ext cx="9257386" cy="35714"/>
            <a:chOff x="4519237" y="3686677"/>
            <a:chExt cx="9257386" cy="3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19237" y="3686677"/>
              <a:ext cx="9257386" cy="3571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98384" y="3316169"/>
            <a:ext cx="3989360" cy="97374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00677" y="7887058"/>
            <a:ext cx="11386435" cy="212999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232119" y="4224991"/>
            <a:ext cx="3346836" cy="6489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629285" y="4099922"/>
            <a:ext cx="3815605" cy="114286"/>
            <a:chOff x="2629285" y="4099922"/>
            <a:chExt cx="3815605" cy="1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2629285" y="4099922"/>
              <a:ext cx="3815605" cy="11428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071100" y="1222319"/>
            <a:ext cx="3955649" cy="7661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307700" y="8387529"/>
            <a:ext cx="1042789" cy="667385"/>
            <a:chOff x="12307700" y="8387529"/>
            <a:chExt cx="1042789" cy="66738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07700" y="8387529"/>
              <a:ext cx="1042789" cy="667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01074" y="7404493"/>
            <a:ext cx="3469750" cy="114286"/>
            <a:chOff x="6001074" y="7404493"/>
            <a:chExt cx="3469750" cy="11428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01074" y="7404493"/>
              <a:ext cx="3469750" cy="11428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478643" y="7260500"/>
            <a:ext cx="1614453" cy="53672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227373" y="7116183"/>
            <a:ext cx="2803522" cy="36083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625906" y="7233849"/>
            <a:ext cx="842358" cy="4321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190538" cy="13479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1100" y="448824"/>
            <a:ext cx="7222573" cy="7947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00677" y="5581820"/>
            <a:ext cx="10681854" cy="5460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00677" y="6416820"/>
            <a:ext cx="9660454" cy="856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40676" y="1550638"/>
            <a:ext cx="11544717" cy="3542603"/>
            <a:chOff x="4140676" y="1550638"/>
            <a:chExt cx="11544717" cy="35426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0676" y="1550638"/>
              <a:ext cx="11544717" cy="354260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00677" y="7357058"/>
            <a:ext cx="10096835" cy="5417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650434" cy="14537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1100" y="448824"/>
            <a:ext cx="6493992" cy="8587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00677" y="1225934"/>
            <a:ext cx="9837987" cy="18085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79725" y="5324130"/>
            <a:ext cx="6125346" cy="7526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00677" y="5890635"/>
            <a:ext cx="9617044" cy="96333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79725" y="3375706"/>
            <a:ext cx="6047394" cy="8340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00677" y="4049353"/>
            <a:ext cx="13149415" cy="9633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2A4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85628" y="3613266"/>
            <a:ext cx="6267836" cy="3844216"/>
            <a:chOff x="5585628" y="3613266"/>
            <a:chExt cx="6267836" cy="38442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6259" y="1795707"/>
              <a:ext cx="12535673" cy="768843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5628" y="3613266"/>
              <a:ext cx="6267836" cy="38442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47591" y="3376450"/>
            <a:ext cx="6267836" cy="3844216"/>
            <a:chOff x="5947591" y="3376450"/>
            <a:chExt cx="6267836" cy="38442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8222" y="1558891"/>
              <a:ext cx="12535673" cy="768843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7591" y="3376450"/>
              <a:ext cx="6267836" cy="38442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555" y="3139635"/>
            <a:ext cx="6267836" cy="3844216"/>
            <a:chOff x="6309555" y="3139635"/>
            <a:chExt cx="6267836" cy="38442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0185" y="1322076"/>
              <a:ext cx="12535673" cy="768843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9555" y="3139635"/>
              <a:ext cx="6267836" cy="384421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52101" y="4054178"/>
            <a:ext cx="5756099" cy="15224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70799" y="5772312"/>
            <a:ext cx="1958738" cy="583673"/>
            <a:chOff x="9570799" y="5772312"/>
            <a:chExt cx="1958738" cy="58367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70799" y="5772312"/>
              <a:ext cx="1958738" cy="58367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15875" y="5743798"/>
            <a:ext cx="1190191" cy="6377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36387" y="5775404"/>
            <a:ext cx="1958738" cy="583673"/>
            <a:chOff x="7336387" y="5775404"/>
            <a:chExt cx="1958738" cy="5836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36387" y="5775404"/>
              <a:ext cx="1958738" cy="58367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81463" y="5795629"/>
            <a:ext cx="1190172" cy="5654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87739" y="6015270"/>
            <a:ext cx="372182" cy="487769"/>
            <a:chOff x="8987739" y="6015270"/>
            <a:chExt cx="372182" cy="4877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20000">
              <a:off x="8987739" y="6015270"/>
              <a:ext cx="372182" cy="4877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6172" y="1064313"/>
            <a:ext cx="5881030" cy="8243669"/>
            <a:chOff x="686172" y="1064313"/>
            <a:chExt cx="5881030" cy="82436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172" y="1064313"/>
              <a:ext cx="5881030" cy="82436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7548" y="5203810"/>
            <a:ext cx="2619102" cy="14829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3265" y="3906844"/>
            <a:ext cx="1662578" cy="6635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3265" y="4710085"/>
            <a:ext cx="1259483" cy="68833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0565" y="5203810"/>
            <a:ext cx="640835" cy="9695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26206" y="4364404"/>
            <a:ext cx="796673" cy="4562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0565" y="4364404"/>
            <a:ext cx="882416" cy="3741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60491" y="1772141"/>
            <a:ext cx="2236288" cy="2236288"/>
            <a:chOff x="2560491" y="1772141"/>
            <a:chExt cx="2236288" cy="22362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60491" y="1772141"/>
              <a:ext cx="2236288" cy="223628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40609" y="924835"/>
            <a:ext cx="5967657" cy="10584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8184" y="6531228"/>
            <a:ext cx="2260311" cy="77710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5486" y="7028236"/>
            <a:ext cx="576826" cy="4571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5344" y="7026315"/>
            <a:ext cx="3278130" cy="14551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697547" y="1064313"/>
            <a:ext cx="5881030" cy="8243669"/>
            <a:chOff x="11697547" y="1064313"/>
            <a:chExt cx="5881030" cy="824366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97547" y="1064313"/>
              <a:ext cx="5881030" cy="824366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528953" y="5131667"/>
            <a:ext cx="2619978" cy="148568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14640" y="3906844"/>
            <a:ext cx="1662578" cy="66354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99559" y="4679301"/>
            <a:ext cx="1259483" cy="6883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281940" y="5108572"/>
            <a:ext cx="640835" cy="9695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537620" y="4337525"/>
            <a:ext cx="795778" cy="42863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81940" y="4364404"/>
            <a:ext cx="882416" cy="3741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571866" y="1772141"/>
            <a:ext cx="2236288" cy="2236288"/>
            <a:chOff x="13571866" y="1772141"/>
            <a:chExt cx="2236288" cy="223628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71866" y="1772141"/>
              <a:ext cx="2236288" cy="223628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199559" y="6531228"/>
            <a:ext cx="2260311" cy="77710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281940" y="7187779"/>
            <a:ext cx="576826" cy="45714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519429" y="7187779"/>
            <a:ext cx="2326987" cy="980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A4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16061" y="3885332"/>
            <a:ext cx="7669653" cy="5140652"/>
            <a:chOff x="9216061" y="3885332"/>
            <a:chExt cx="7669653" cy="51406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1042" y="1454813"/>
              <a:ext cx="15339306" cy="102813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6061" y="3885332"/>
              <a:ext cx="7669653" cy="51406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7491" y="769956"/>
            <a:ext cx="1777360" cy="1699029"/>
            <a:chOff x="717491" y="769956"/>
            <a:chExt cx="1777360" cy="169902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61690" y="769956"/>
              <a:ext cx="1288962" cy="1267820"/>
              <a:chOff x="961690" y="769956"/>
              <a:chExt cx="1288962" cy="126782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61690" y="769956"/>
                <a:ext cx="1288962" cy="1267820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825" y="2195124"/>
              <a:ext cx="1522636" cy="3313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68143" y="6535381"/>
            <a:ext cx="4411389" cy="11146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5024" y="4797784"/>
            <a:ext cx="1978400" cy="20149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7491" y="3068581"/>
            <a:ext cx="1777360" cy="1699033"/>
            <a:chOff x="717491" y="3068581"/>
            <a:chExt cx="1777360" cy="16990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61690" y="3068581"/>
              <a:ext cx="1288962" cy="1267820"/>
              <a:chOff x="961690" y="3068581"/>
              <a:chExt cx="1288962" cy="126782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1690" y="3068581"/>
                <a:ext cx="1288962" cy="1267820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825" y="4493753"/>
              <a:ext cx="1518759" cy="3313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7491" y="5378226"/>
            <a:ext cx="1777360" cy="1741361"/>
            <a:chOff x="717491" y="5378226"/>
            <a:chExt cx="1777360" cy="174136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61690" y="5378226"/>
              <a:ext cx="1288962" cy="1267820"/>
              <a:chOff x="961690" y="5378226"/>
              <a:chExt cx="1288962" cy="126782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61690" y="5378226"/>
                <a:ext cx="1288962" cy="1267820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825" y="6803398"/>
              <a:ext cx="1709236" cy="3690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9239" y="657143"/>
            <a:ext cx="1564412" cy="1489727"/>
            <a:chOff x="829239" y="657143"/>
            <a:chExt cx="1564412" cy="148972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9239" y="657143"/>
              <a:ext cx="1564412" cy="1489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625483"/>
            <a:chOff x="0" y="0"/>
            <a:chExt cx="18285714" cy="2625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6254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0535" y="1217725"/>
            <a:ext cx="3149109" cy="7743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2077" y="903554"/>
            <a:ext cx="1547911" cy="4053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2258" y="4089782"/>
            <a:ext cx="12225425" cy="331059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9392" y="3668574"/>
            <a:ext cx="8225110" cy="5615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7972" y="7930925"/>
            <a:ext cx="10112444" cy="11324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0353" y="7465908"/>
            <a:ext cx="1538863" cy="625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61905" y="7246225"/>
            <a:ext cx="3085714" cy="2098286"/>
            <a:chOff x="14161905" y="7246225"/>
            <a:chExt cx="3085714" cy="2098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61905" y="7246225"/>
              <a:ext cx="3085714" cy="2098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163" y="1746481"/>
            <a:ext cx="11552663" cy="1329963"/>
            <a:chOff x="244163" y="1746481"/>
            <a:chExt cx="11552663" cy="13299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163" y="1746481"/>
              <a:ext cx="11552663" cy="132996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526" y="1766598"/>
            <a:ext cx="11900265" cy="164050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535" y="3378878"/>
            <a:ext cx="17720318" cy="47999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A4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16061" y="3885332"/>
            <a:ext cx="7669653" cy="5140652"/>
            <a:chOff x="9216061" y="3885332"/>
            <a:chExt cx="7669653" cy="51406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1042" y="1454813"/>
              <a:ext cx="15339306" cy="102813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6061" y="3885332"/>
              <a:ext cx="7669653" cy="51406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7491" y="769956"/>
            <a:ext cx="1777360" cy="1699029"/>
            <a:chOff x="717491" y="769956"/>
            <a:chExt cx="1777360" cy="169902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61690" y="769956"/>
              <a:ext cx="1288962" cy="1267820"/>
              <a:chOff x="961690" y="769956"/>
              <a:chExt cx="1288962" cy="126782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61690" y="769956"/>
                <a:ext cx="1288962" cy="1267820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825" y="2195124"/>
              <a:ext cx="1522636" cy="3313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68143" y="6535382"/>
            <a:ext cx="5264569" cy="19520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5062" y="4797786"/>
            <a:ext cx="2340305" cy="20214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7491" y="3068581"/>
            <a:ext cx="1777360" cy="1698499"/>
            <a:chOff x="717491" y="3068581"/>
            <a:chExt cx="1777360" cy="169849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61690" y="3068581"/>
              <a:ext cx="1288962" cy="1267820"/>
              <a:chOff x="961690" y="3068581"/>
              <a:chExt cx="1288962" cy="126782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1690" y="3068581"/>
                <a:ext cx="1288962" cy="1267820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825" y="4493753"/>
              <a:ext cx="1816464" cy="3343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7491" y="5367200"/>
            <a:ext cx="1777360" cy="1698499"/>
            <a:chOff x="717491" y="5367200"/>
            <a:chExt cx="1777360" cy="169849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61690" y="5367200"/>
              <a:ext cx="1288962" cy="1267820"/>
              <a:chOff x="961690" y="5367200"/>
              <a:chExt cx="1288962" cy="126782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61690" y="5367200"/>
                <a:ext cx="1288962" cy="1267820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825" y="6792372"/>
              <a:ext cx="1709597" cy="3343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3965" y="2954670"/>
            <a:ext cx="1564412" cy="1489727"/>
            <a:chOff x="823965" y="2954670"/>
            <a:chExt cx="1564412" cy="148972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3965" y="2954670"/>
              <a:ext cx="1564412" cy="1489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784443" cy="13481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3974" y="2169882"/>
            <a:ext cx="3125019" cy="584409"/>
            <a:chOff x="513974" y="2169882"/>
            <a:chExt cx="3125019" cy="5844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974" y="2169882"/>
              <a:ext cx="3125019" cy="58440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924" y="2184339"/>
            <a:ext cx="2862846" cy="6205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06027" y="459910"/>
            <a:ext cx="4498544" cy="7529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51601" y="1203315"/>
            <a:ext cx="11448386" cy="46110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233"/>
            <a:ext cx="3736123" cy="10384947"/>
            <a:chOff x="0" y="-99233"/>
            <a:chExt cx="3736123" cy="10384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233"/>
              <a:ext cx="3736123" cy="10384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52" y="859672"/>
            <a:ext cx="2085605" cy="13481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99" y="546757"/>
            <a:ext cx="2139730" cy="399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3974" y="2402514"/>
            <a:ext cx="3125019" cy="584409"/>
            <a:chOff x="513974" y="2402514"/>
            <a:chExt cx="3125019" cy="5844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974" y="2402514"/>
              <a:ext cx="3125019" cy="58440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924" y="2416972"/>
            <a:ext cx="2862846" cy="6205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54564" y="539243"/>
            <a:ext cx="6729211" cy="7529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73477" y="1706982"/>
            <a:ext cx="12866272" cy="47470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75603" y="6719278"/>
            <a:ext cx="9254345" cy="2933195"/>
            <a:chOff x="3975603" y="6719278"/>
            <a:chExt cx="9254345" cy="29331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75603" y="6719278"/>
              <a:ext cx="9254345" cy="293319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80924" y="9612176"/>
            <a:ext cx="4037855" cy="4439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2022-12-06T12:48:51Z</dcterms:created>
  <dcterms:modified xsi:type="dcterms:W3CDTF">2022-12-06T12:48:51Z</dcterms:modified>
</cp:coreProperties>
</file>