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727"/>
  </p:normalViewPr>
  <p:slideViewPr>
    <p:cSldViewPr snapToGrid="0" snapToObjects="1">
      <p:cViewPr varScale="1">
        <p:scale>
          <a:sx n="77" d="100"/>
          <a:sy n="77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62B9-A605-664F-B029-C38D003D2188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8CF7-3FA1-414B-8D61-E7397B2F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08CF7-3FA1-414B-8D61-E7397B2F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D769-969D-6748-AE16-B14261BD24D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7" y="262578"/>
            <a:ext cx="11943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今から，</a:t>
            </a:r>
            <a:r>
              <a:rPr lang="ja-JP" altLang="en-US" sz="2400" dirty="0" smtClean="0">
                <a:solidFill>
                  <a:srgbClr val="FF0000"/>
                </a:solidFill>
              </a:rPr>
              <a:t>あるルール</a:t>
            </a:r>
            <a:r>
              <a:rPr lang="ja-JP" altLang="en-US" sz="2400" dirty="0" smtClean="0"/>
              <a:t>に基づいて画面に</a:t>
            </a:r>
            <a:r>
              <a:rPr lang="ja-JP" altLang="en-US" sz="2400" dirty="0" smtClean="0">
                <a:solidFill>
                  <a:srgbClr val="FF0000"/>
                </a:solidFill>
              </a:rPr>
              <a:t>赤と緑の球</a:t>
            </a:r>
            <a:r>
              <a:rPr lang="ja-JP" altLang="en-US" sz="2400" dirty="0" smtClean="0"/>
              <a:t>が表示されます。</a:t>
            </a:r>
            <a:endParaRPr lang="en-US" altLang="ja-JP" sz="2400" dirty="0" smtClean="0"/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直感的に正解だと思う球を選択してください。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456" y="1125988"/>
            <a:ext cx="1965960" cy="131064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456" y="4000645"/>
            <a:ext cx="1965960" cy="131064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157" y="5442647"/>
            <a:ext cx="117755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できるだけ速く，正確に回答をしてください。</a:t>
            </a:r>
            <a:r>
              <a:rPr lang="ja-JP" altLang="en-US" sz="2400" dirty="0" smtClean="0"/>
              <a:t>反応時間と精度を記録します。</a:t>
            </a:r>
            <a:endParaRPr lang="en-US" sz="2400" dirty="0" smtClean="0"/>
          </a:p>
          <a:p>
            <a:r>
              <a:rPr lang="ja-JP" altLang="en-US" sz="2400" dirty="0" smtClean="0"/>
              <a:t>最初のブロックは</a:t>
            </a:r>
            <a:r>
              <a:rPr lang="ja-JP" altLang="en-US" sz="2400" dirty="0" smtClean="0">
                <a:solidFill>
                  <a:srgbClr val="FF0000"/>
                </a:solidFill>
              </a:rPr>
              <a:t>練習ブロック</a:t>
            </a:r>
            <a:r>
              <a:rPr lang="ja-JP" altLang="en-US" sz="2400" dirty="0" smtClean="0"/>
              <a:t>です。その</a:t>
            </a:r>
            <a:r>
              <a:rPr lang="ja-JP" altLang="en-US" sz="2400" dirty="0" smtClean="0"/>
              <a:t>次に</a:t>
            </a:r>
            <a:r>
              <a:rPr lang="ja-JP" altLang="en-US" sz="2400" dirty="0" smtClean="0">
                <a:solidFill>
                  <a:srgbClr val="FF0000"/>
                </a:solidFill>
              </a:rPr>
              <a:t>本番ブロック</a:t>
            </a:r>
            <a:r>
              <a:rPr lang="ja-JP" altLang="en-US" sz="2400" dirty="0" smtClean="0"/>
              <a:t>が６回つづきます。</a:t>
            </a:r>
            <a:endParaRPr lang="en-US" altLang="ja-JP" sz="2400" dirty="0" smtClean="0"/>
          </a:p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※</a:t>
            </a:r>
            <a:r>
              <a:rPr lang="en-US" dirty="0" smtClean="0"/>
              <a:t>Enter</a:t>
            </a:r>
            <a:r>
              <a:rPr lang="ja-JP" altLang="en-US" dirty="0" smtClean="0"/>
              <a:t>を押すと課題がスタートします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22416" y="1580737"/>
            <a:ext cx="568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１．</a:t>
            </a:r>
            <a:r>
              <a:rPr lang="ja-JP" altLang="en-US" dirty="0" smtClean="0"/>
              <a:t>まず</a:t>
            </a:r>
            <a:r>
              <a:rPr lang="ja-JP" altLang="en-US" dirty="0" smtClean="0"/>
              <a:t>３</a:t>
            </a:r>
            <a:r>
              <a:rPr lang="ja-JP" altLang="en-US" dirty="0" smtClean="0"/>
              <a:t>秒間</a:t>
            </a:r>
            <a:r>
              <a:rPr lang="ja-JP" altLang="en-US" dirty="0" smtClean="0"/>
              <a:t>十字が表示されます。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31220" y="2561854"/>
            <a:ext cx="9686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２</a:t>
            </a:r>
            <a:r>
              <a:rPr lang="ja-JP" altLang="en-US" dirty="0" smtClean="0"/>
              <a:t>．表情写真が表示されます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456" y="2558643"/>
            <a:ext cx="1965960" cy="13106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0302" y="3715073"/>
            <a:ext cx="7427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３</a:t>
            </a:r>
            <a:r>
              <a:rPr lang="ja-JP" altLang="en-US" dirty="0" smtClean="0"/>
              <a:t>．しばらくすると画面上に　　という文字が表示されます。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そうしましたら，できるだけ速く</a:t>
            </a:r>
            <a:r>
              <a:rPr lang="en-US" altLang="ja-JP" dirty="0" smtClean="0"/>
              <a:t>Enter</a:t>
            </a:r>
            <a:r>
              <a:rPr lang="ja-JP" altLang="en-US" dirty="0" smtClean="0"/>
              <a:t>キーを押して下さい。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また</a:t>
            </a:r>
            <a:r>
              <a:rPr lang="ja-JP" altLang="en-US" dirty="0"/>
              <a:t>，この課題の最中は，同時に心拍を測定しております。</a:t>
            </a:r>
            <a:endParaRPr 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もし</a:t>
            </a:r>
            <a:r>
              <a:rPr lang="ja-JP" altLang="en-US" dirty="0"/>
              <a:t>生理的変化が起こった場合は，こちらの指に装着して</a:t>
            </a:r>
            <a:r>
              <a:rPr lang="ja-JP" altLang="en-US" dirty="0" smtClean="0"/>
              <a:t>おりま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す</a:t>
            </a:r>
            <a:r>
              <a:rPr lang="ja-JP" altLang="en-US" dirty="0"/>
              <a:t>バイブレーションが振動いたします。</a:t>
            </a:r>
            <a:endParaRPr 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その</a:t>
            </a:r>
            <a:r>
              <a:rPr lang="ja-JP" altLang="en-US" dirty="0"/>
              <a:t>ときも，“</a:t>
            </a:r>
            <a:r>
              <a:rPr lang="en-US" dirty="0"/>
              <a:t>Enter</a:t>
            </a:r>
            <a:r>
              <a:rPr lang="ja-JP" altLang="en-US" dirty="0"/>
              <a:t>”キーを押してください</a:t>
            </a:r>
            <a:r>
              <a:rPr lang="ja-JP" altLang="en-US" dirty="0" smtClean="0"/>
              <a:t>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3" y="2782431"/>
            <a:ext cx="1136546" cy="8630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3" y="4240466"/>
            <a:ext cx="1136546" cy="863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087" y="4543251"/>
            <a:ext cx="322697" cy="374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4506" y="3665197"/>
            <a:ext cx="2824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4342" y="4000645"/>
            <a:ext cx="1965960" cy="13106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49" y="4224433"/>
            <a:ext cx="1136546" cy="8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102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Hiroyoshi Ogishima</dc:creator>
  <cp:lastModifiedBy>Hiroyoshi Ogishima</cp:lastModifiedBy>
  <cp:revision>10</cp:revision>
  <dcterms:created xsi:type="dcterms:W3CDTF">2017-09-23T14:15:08Z</dcterms:created>
  <dcterms:modified xsi:type="dcterms:W3CDTF">2017-09-25T11:09:58Z</dcterms:modified>
</cp:coreProperties>
</file>