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38"/>
    <p:restoredTop sz="94727"/>
  </p:normalViewPr>
  <p:slideViewPr>
    <p:cSldViewPr snapToGrid="0" snapToObjects="1">
      <p:cViewPr varScale="1">
        <p:scale>
          <a:sx n="85" d="100"/>
          <a:sy n="85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262B9-A605-664F-B029-C38D003D218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08CF7-3FA1-414B-8D61-E7397B2F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08CF7-3FA1-414B-8D61-E7397B2F1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2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D769-969D-6748-AE16-B14261BD24D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A9D5-7D8B-094D-B16C-807815D2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57" y="389284"/>
            <a:ext cx="11943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今から，</a:t>
            </a:r>
            <a:r>
              <a:rPr lang="ja-JP" altLang="en-US" sz="2800" dirty="0" smtClean="0">
                <a:solidFill>
                  <a:srgbClr val="FF0000"/>
                </a:solidFill>
              </a:rPr>
              <a:t>あるルール</a:t>
            </a:r>
            <a:r>
              <a:rPr lang="ja-JP" altLang="en-US" sz="2800" dirty="0" smtClean="0"/>
              <a:t>に基づいて画面に</a:t>
            </a:r>
            <a:r>
              <a:rPr lang="ja-JP" altLang="en-US" sz="2800" dirty="0" smtClean="0">
                <a:solidFill>
                  <a:srgbClr val="FF0000"/>
                </a:solidFill>
              </a:rPr>
              <a:t>赤と緑の球</a:t>
            </a:r>
            <a:r>
              <a:rPr lang="ja-JP" altLang="en-US" sz="2800" dirty="0" smtClean="0"/>
              <a:t>が表示されます。</a:t>
            </a:r>
            <a:endParaRPr lang="en-US" altLang="ja-JP" sz="2800" dirty="0" smtClean="0"/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直感的に正解だと思う球を選択してください。</a:t>
            </a:r>
            <a:endParaRPr lang="en-US" altLang="ja-JP" sz="28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217" y="1798171"/>
            <a:ext cx="3640987" cy="244229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157" y="6078345"/>
            <a:ext cx="11775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ja-JP" dirty="0" smtClean="0"/>
          </a:p>
          <a:p>
            <a:pPr algn="ctr"/>
            <a:r>
              <a:rPr lang="en-US" altLang="ja-JP" dirty="0" smtClean="0"/>
              <a:t>※</a:t>
            </a:r>
            <a:r>
              <a:rPr lang="en-US" dirty="0" smtClean="0"/>
              <a:t>Enter</a:t>
            </a:r>
            <a:r>
              <a:rPr lang="ja-JP" altLang="en-US" dirty="0" smtClean="0"/>
              <a:t>を押すと課題がスタートします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93244" y="1798171"/>
            <a:ext cx="3640987" cy="244229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05271" y="1798171"/>
            <a:ext cx="3640987" cy="244229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Correct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Please Click the Enter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18" y="4404048"/>
            <a:ext cx="364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十字が表示されます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3244" y="4404047"/>
            <a:ext cx="364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正解だと思う球がある方向のキーを押してください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05270" y="4404047"/>
            <a:ext cx="364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フィードバックがあります</a:t>
            </a:r>
            <a:endParaRPr lang="en-US" altLang="ja-JP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3897430" y="3038475"/>
            <a:ext cx="320588" cy="3023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65867" y="2039610"/>
            <a:ext cx="895739" cy="4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11981" y="2808452"/>
            <a:ext cx="895739" cy="4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26143" y="2808451"/>
            <a:ext cx="895739" cy="4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65867" y="3634613"/>
            <a:ext cx="895739" cy="4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00156" y="2026636"/>
            <a:ext cx="444660" cy="4366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078923" y="2794856"/>
            <a:ext cx="444660" cy="43664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59670" y="5666913"/>
            <a:ext cx="23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24891" y="4952104"/>
            <a:ext cx="23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 smtClean="0">
                <a:solidFill>
                  <a:srgbClr val="FF0000"/>
                </a:solidFill>
              </a:rPr>
              <a:t>矢印キー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>
            <a:off x="7908938" y="4568274"/>
            <a:ext cx="946068" cy="461665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509222" y="4773379"/>
            <a:ext cx="7878962" cy="93384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6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69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Yu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Hiroyoshi Ogishima</dc:creator>
  <cp:lastModifiedBy>Hiroyoshi Ogishima</cp:lastModifiedBy>
  <cp:revision>16</cp:revision>
  <dcterms:created xsi:type="dcterms:W3CDTF">2017-09-23T14:15:08Z</dcterms:created>
  <dcterms:modified xsi:type="dcterms:W3CDTF">2017-10-12T08:57:41Z</dcterms:modified>
</cp:coreProperties>
</file>