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7158" y="1142984"/>
            <a:ext cx="3686172" cy="68579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1_1. select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user_tables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order by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1026" name="Picture 2" descr="D:\HongMin\SQL\시험캡쳐\1_!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71546"/>
            <a:ext cx="857256" cy="133756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28596" y="2643182"/>
            <a:ext cx="3357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1_2.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user_constraints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1028" name="Picture 4" descr="D:\HongMin\SQL\시험캡쳐\1_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9" y="2428868"/>
            <a:ext cx="1500198" cy="1438869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4071942"/>
            <a:ext cx="251219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57158" y="4143381"/>
            <a:ext cx="492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1_3. select </a:t>
            </a:r>
            <a:r>
              <a:rPr lang="en-US" altLang="ko-KR" dirty="0" err="1" smtClean="0"/>
              <a:t>constraint_name,constraint_type,table_name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user_constraints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7158" y="164305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"</a:t>
            </a:r>
            <a:r>
              <a:rPr lang="ko-KR" altLang="en-US" dirty="0" smtClean="0"/>
              <a:t>사원 이름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dname</a:t>
            </a:r>
            <a:r>
              <a:rPr lang="en-US" altLang="ko-KR" dirty="0" smtClean="0"/>
              <a:t> "</a:t>
            </a:r>
            <a:r>
              <a:rPr lang="ko-KR" altLang="en-US" dirty="0" smtClean="0"/>
              <a:t>부서 이름</a:t>
            </a:r>
            <a:r>
              <a:rPr lang="en-US" altLang="ko-KR" dirty="0" smtClean="0"/>
              <a:t>" , grade "</a:t>
            </a:r>
            <a:r>
              <a:rPr lang="ko-KR" altLang="en-US" dirty="0" smtClean="0"/>
              <a:t>급여 등급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, dept,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2051" name="Picture 3" descr="D:\HongMin\SQL\시험캡쳐\2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562224"/>
            <a:ext cx="2705100" cy="3010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00109"/>
            <a:ext cx="8001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3-1. </a:t>
            </a:r>
            <a:r>
              <a:rPr lang="en-US" altLang="ko-KR" sz="1200" dirty="0" smtClean="0"/>
              <a:t>create table dept01</a:t>
            </a:r>
          </a:p>
          <a:p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deptno</a:t>
            </a:r>
            <a:r>
              <a:rPr lang="en-US" altLang="ko-KR" sz="1200" dirty="0" smtClean="0"/>
              <a:t> number (2) constraint dept01_deptno_pk primary key 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dname</a:t>
            </a:r>
            <a:r>
              <a:rPr lang="en-US" altLang="ko-KR" sz="1200" dirty="0" smtClean="0"/>
              <a:t> varchar2 (14),</a:t>
            </a:r>
          </a:p>
          <a:p>
            <a:r>
              <a:rPr lang="en-US" altLang="ko-KR" sz="1200" dirty="0" smtClean="0"/>
              <a:t>    loc varchar2 (13)</a:t>
            </a:r>
          </a:p>
          <a:p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pic>
        <p:nvPicPr>
          <p:cNvPr id="3074" name="Picture 2" descr="D:\HongMin\SQL\시험캡쳐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00306"/>
            <a:ext cx="3666137" cy="642942"/>
          </a:xfrm>
          <a:prstGeom prst="rect">
            <a:avLst/>
          </a:prstGeom>
          <a:noFill/>
        </p:spPr>
      </p:pic>
      <p:pic>
        <p:nvPicPr>
          <p:cNvPr id="3075" name="Picture 3" descr="D:\HongMin\SQL\시험캡쳐\3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214422"/>
            <a:ext cx="3937028" cy="428628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2214554"/>
            <a:ext cx="46434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3-2.create </a:t>
            </a:r>
            <a:r>
              <a:rPr lang="en-US" altLang="ko-KR" sz="1100" dirty="0" smtClean="0"/>
              <a:t>table emp01</a:t>
            </a:r>
          </a:p>
          <a:p>
            <a:r>
              <a:rPr lang="en-US" altLang="ko-KR" sz="1100" dirty="0" smtClean="0"/>
              <a:t>(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empno</a:t>
            </a:r>
            <a:r>
              <a:rPr lang="en-US" altLang="ko-KR" sz="1100" dirty="0" smtClean="0"/>
              <a:t> number(4) constraint emo01_empno_p primary key,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ename</a:t>
            </a:r>
            <a:r>
              <a:rPr lang="en-US" altLang="ko-KR" sz="1100" dirty="0" smtClean="0"/>
              <a:t> varchar2(10),</a:t>
            </a:r>
          </a:p>
          <a:p>
            <a:r>
              <a:rPr lang="en-US" altLang="ko-KR" sz="1100" dirty="0" smtClean="0"/>
              <a:t>    job varchar2(9),</a:t>
            </a:r>
          </a:p>
          <a:p>
            <a:r>
              <a:rPr lang="en-US" altLang="ko-KR" sz="1100" dirty="0" smtClean="0"/>
              <a:t>    mgr number(4),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hiredate</a:t>
            </a:r>
            <a:r>
              <a:rPr lang="en-US" altLang="ko-KR" sz="1100" dirty="0" smtClean="0"/>
              <a:t> date,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sal</a:t>
            </a:r>
            <a:r>
              <a:rPr lang="en-US" altLang="ko-KR" sz="1100" dirty="0" smtClean="0"/>
              <a:t> number(7,2),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comm</a:t>
            </a:r>
            <a:r>
              <a:rPr lang="en-US" altLang="ko-KR" sz="1100" dirty="0" smtClean="0"/>
              <a:t> number(7,2),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deptno</a:t>
            </a:r>
            <a:r>
              <a:rPr lang="en-US" altLang="ko-KR" sz="1100" dirty="0" smtClean="0"/>
              <a:t> number(2) constraint emp01_deptno_f references dept01(</a:t>
            </a:r>
            <a:r>
              <a:rPr lang="en-US" altLang="ko-KR" sz="1100" dirty="0" err="1" smtClean="0"/>
              <a:t>deptno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);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0" y="442913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3-3. create </a:t>
            </a:r>
            <a:r>
              <a:rPr lang="en-US" altLang="ko-KR" dirty="0" smtClean="0"/>
              <a:t>table salgrade01</a:t>
            </a:r>
          </a:p>
          <a:p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  grade number,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losal</a:t>
            </a:r>
            <a:r>
              <a:rPr lang="en-US" altLang="ko-KR" dirty="0" smtClean="0"/>
              <a:t> number,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number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3076" name="Picture 4" descr="D:\HongMin\SQL\시험캡쳐\3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4643446"/>
            <a:ext cx="3590233" cy="34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071546"/>
            <a:ext cx="8072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4-1. INSERT </a:t>
            </a:r>
            <a:r>
              <a:rPr lang="en-US" altLang="ko-KR" sz="1200" dirty="0" smtClean="0"/>
              <a:t>into dept01</a:t>
            </a:r>
          </a:p>
          <a:p>
            <a:r>
              <a:rPr lang="en-US" altLang="ko-KR" sz="1200" dirty="0" smtClean="0"/>
              <a:t>values (10, 'ACCOUNTING','YORK');</a:t>
            </a:r>
          </a:p>
          <a:p>
            <a:r>
              <a:rPr lang="en-US" altLang="ko-KR" sz="1200" dirty="0" smtClean="0"/>
              <a:t>INSERT into dept01</a:t>
            </a:r>
          </a:p>
          <a:p>
            <a:r>
              <a:rPr lang="en-US" altLang="ko-KR" sz="1200" dirty="0" smtClean="0"/>
              <a:t>values (20, 'RESEARCH','DALLAS');</a:t>
            </a:r>
          </a:p>
          <a:p>
            <a:r>
              <a:rPr lang="en-US" altLang="ko-KR" sz="1200" dirty="0" smtClean="0"/>
              <a:t>INSERT into dept01</a:t>
            </a:r>
          </a:p>
          <a:p>
            <a:r>
              <a:rPr lang="en-US" altLang="ko-KR" sz="1200" dirty="0" smtClean="0"/>
              <a:t>values (30, 'SALES','CHICAGO');</a:t>
            </a:r>
          </a:p>
          <a:p>
            <a:r>
              <a:rPr lang="en-US" altLang="ko-KR" sz="1200" dirty="0" smtClean="0"/>
              <a:t>INSERT into dept01</a:t>
            </a:r>
          </a:p>
          <a:p>
            <a:r>
              <a:rPr lang="en-US" altLang="ko-KR" sz="1200" dirty="0" smtClean="0"/>
              <a:t>values (40, 'OPERATIONS','BOSTON');</a:t>
            </a:r>
            <a:endParaRPr lang="ko-KR" altLang="en-US" sz="1200" dirty="0"/>
          </a:p>
        </p:txBody>
      </p:sp>
      <p:pic>
        <p:nvPicPr>
          <p:cNvPr id="7170" name="Picture 2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1885950" cy="238125"/>
          </a:xfrm>
          <a:prstGeom prst="rect">
            <a:avLst/>
          </a:prstGeom>
          <a:noFill/>
        </p:spPr>
      </p:pic>
      <p:pic>
        <p:nvPicPr>
          <p:cNvPr id="7171" name="Picture 3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571612"/>
            <a:ext cx="1885950" cy="238125"/>
          </a:xfrm>
          <a:prstGeom prst="rect">
            <a:avLst/>
          </a:prstGeom>
          <a:noFill/>
        </p:spPr>
      </p:pic>
      <p:pic>
        <p:nvPicPr>
          <p:cNvPr id="7172" name="Picture 4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643050"/>
            <a:ext cx="1885950" cy="238125"/>
          </a:xfrm>
          <a:prstGeom prst="rect">
            <a:avLst/>
          </a:prstGeom>
          <a:noFill/>
        </p:spPr>
      </p:pic>
      <p:pic>
        <p:nvPicPr>
          <p:cNvPr id="7173" name="Picture 5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142984"/>
            <a:ext cx="1885950" cy="2381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2643182"/>
            <a:ext cx="685804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4-2. insert </a:t>
            </a:r>
            <a:r>
              <a:rPr lang="en-US" altLang="ko-KR" sz="1100" dirty="0" smtClean="0"/>
              <a:t>into emp01</a:t>
            </a:r>
          </a:p>
          <a:p>
            <a:r>
              <a:rPr lang="en-US" altLang="ko-KR" sz="1100" dirty="0" smtClean="0"/>
              <a:t>values ('7369', 'SMITH', 'JOB', 7902, '80/12/17', 800, null, 20);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insert into emp01</a:t>
            </a:r>
          </a:p>
          <a:p>
            <a:r>
              <a:rPr lang="en-US" altLang="ko-KR" sz="1100" dirty="0" smtClean="0"/>
              <a:t>values ('74499', 'ALLEN', 'SALESMAN', 7698, '81/02/20', 300, 300, 30);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insert into emp01</a:t>
            </a:r>
          </a:p>
          <a:p>
            <a:r>
              <a:rPr lang="en-US" altLang="ko-KR" sz="1100" dirty="0" smtClean="0"/>
              <a:t>values ('7521', 'WARD', 'SALESMAN', 7698, '81/02/22', 1250, 500, 30);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insert into emp01</a:t>
            </a:r>
          </a:p>
          <a:p>
            <a:r>
              <a:rPr lang="en-US" altLang="ko-KR" sz="1100" dirty="0" smtClean="0"/>
              <a:t>values ('7566', 'JONES', 'MANAGER', 7839, '81/04/02', 2975, null, 20);</a:t>
            </a:r>
            <a:endParaRPr lang="ko-KR" altLang="en-US" sz="1100" dirty="0"/>
          </a:p>
        </p:txBody>
      </p:sp>
      <p:pic>
        <p:nvPicPr>
          <p:cNvPr id="9" name="Picture 3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071810"/>
            <a:ext cx="1885950" cy="238125"/>
          </a:xfrm>
          <a:prstGeom prst="rect">
            <a:avLst/>
          </a:prstGeom>
          <a:noFill/>
        </p:spPr>
      </p:pic>
      <p:pic>
        <p:nvPicPr>
          <p:cNvPr id="10" name="Picture 3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3500438"/>
            <a:ext cx="1885950" cy="238125"/>
          </a:xfrm>
          <a:prstGeom prst="rect">
            <a:avLst/>
          </a:prstGeom>
          <a:noFill/>
        </p:spPr>
      </p:pic>
      <p:pic>
        <p:nvPicPr>
          <p:cNvPr id="11" name="Picture 3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500438"/>
            <a:ext cx="1885950" cy="238125"/>
          </a:xfrm>
          <a:prstGeom prst="rect">
            <a:avLst/>
          </a:prstGeom>
          <a:noFill/>
        </p:spPr>
      </p:pic>
      <p:pic>
        <p:nvPicPr>
          <p:cNvPr id="12" name="Picture 3" descr="D:\HongMin\SQL\시험캡쳐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071810"/>
            <a:ext cx="1885950" cy="2381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0" y="4643446"/>
            <a:ext cx="164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4-3. COMMIT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pic>
        <p:nvPicPr>
          <p:cNvPr id="7174" name="Picture 6" descr="D:\HongMin\SQL\시험캡쳐\4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00636"/>
            <a:ext cx="2714644" cy="131779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143240" y="4786322"/>
            <a:ext cx="153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4-4. rollback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7175" name="Picture 7" descr="D:\HongMin\SQL\시험캡쳐\4-4.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214950"/>
            <a:ext cx="2174319" cy="981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2844" y="1071546"/>
            <a:ext cx="258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5-1.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user_indexes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098" name="Picture 2" descr="D:\HongMin\SQL\시험캡쳐\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42984"/>
            <a:ext cx="1928826" cy="147433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643438" y="107154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5-1.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user_views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099" name="Picture 3" descr="D:\HongMin\SQL\시험캡쳐\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071546"/>
            <a:ext cx="1940838" cy="142876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2643182"/>
            <a:ext cx="2428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5-2. 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all_indexes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100" name="Picture 4" descr="D:\HongMin\SQL\시험캡쳐\5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643182"/>
            <a:ext cx="3014655" cy="136162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072066" y="2571744"/>
            <a:ext cx="207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5-2. 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all_views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101" name="Picture 5" descr="D:\HongMin\SQL\시험캡쳐\5-2-1.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214686"/>
            <a:ext cx="2792401" cy="127059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4214818"/>
            <a:ext cx="185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5-3. 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dba_indexes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pic>
        <p:nvPicPr>
          <p:cNvPr id="4102" name="Picture 6" descr="D:\HongMin\SQL\시험캡쳐\5-3.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5143512"/>
            <a:ext cx="4399076" cy="142876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857752" y="4500570"/>
            <a:ext cx="2571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5-3. 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dba_views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103" name="Picture 7" descr="D:\HongMin\SQL\시험캡쳐\5-3.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5072074"/>
            <a:ext cx="4360627" cy="1589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000109"/>
            <a:ext cx="392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6-1. create </a:t>
            </a:r>
            <a:r>
              <a:rPr lang="en-US" altLang="ko-KR" dirty="0" smtClean="0"/>
              <a:t>index </a:t>
            </a:r>
            <a:r>
              <a:rPr lang="en-US" altLang="ko-KR" dirty="0" err="1" smtClean="0"/>
              <a:t>emp_ename</a:t>
            </a:r>
            <a:endParaRPr lang="en-US" altLang="ko-KR" dirty="0" smtClean="0"/>
          </a:p>
          <a:p>
            <a:r>
              <a:rPr lang="en-US" altLang="ko-KR" dirty="0" smtClean="0"/>
              <a:t>on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5122" name="Picture 2" descr="D:\HongMin\SQL\시험캡쳐\6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2590800" cy="29527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643306" y="10715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6-2. select </a:t>
            </a:r>
            <a:r>
              <a:rPr lang="en-US" altLang="ko-KR" dirty="0" err="1" smtClean="0"/>
              <a:t>index_name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user_ind_columns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in('EMP');</a:t>
            </a:r>
            <a:endParaRPr lang="ko-KR" altLang="en-US" dirty="0"/>
          </a:p>
        </p:txBody>
      </p:sp>
      <p:pic>
        <p:nvPicPr>
          <p:cNvPr id="5123" name="Picture 3" descr="D:\HongMin\SQL\시험캡쳐\6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00174"/>
            <a:ext cx="2038350" cy="7048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2285992"/>
            <a:ext cx="319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6-3. drop </a:t>
            </a:r>
            <a:r>
              <a:rPr lang="en-US" altLang="ko-KR" dirty="0" smtClean="0"/>
              <a:t>index </a:t>
            </a:r>
            <a:r>
              <a:rPr lang="en-US" altLang="ko-KR" dirty="0" err="1" smtClean="0"/>
              <a:t>emp_ename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5124" name="Picture 4" descr="D:\HongMin\SQL\시험캡쳐\6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86058"/>
            <a:ext cx="2571750" cy="2286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85720" y="3357562"/>
            <a:ext cx="712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6-4.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양이 많을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 </a:t>
            </a:r>
            <a:r>
              <a:rPr lang="ko-KR" altLang="en-US" dirty="0" smtClean="0"/>
              <a:t>작업의 속도를 </a:t>
            </a:r>
            <a:r>
              <a:rPr lang="ko-KR" altLang="en-US" dirty="0" smtClean="0"/>
              <a:t>빠르게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2547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000108"/>
            <a:ext cx="4500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7-1. create </a:t>
            </a:r>
            <a:r>
              <a:rPr lang="en-US" altLang="ko-KR" dirty="0" smtClean="0"/>
              <a:t>table </a:t>
            </a:r>
            <a:r>
              <a:rPr lang="en-US" altLang="ko-KR" dirty="0" err="1" smtClean="0"/>
              <a:t>emp_copy</a:t>
            </a:r>
            <a:endParaRPr lang="en-US" altLang="ko-KR" dirty="0" smtClean="0"/>
          </a:p>
          <a:p>
            <a:r>
              <a:rPr lang="en-US" altLang="ko-KR" dirty="0" smtClean="0"/>
              <a:t>as </a:t>
            </a:r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6146" name="Picture 2" descr="D:\HongMin\SQL\시험캡쳐\7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2476500" cy="2667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86116" y="10715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7-2. create </a:t>
            </a:r>
            <a:r>
              <a:rPr lang="en-US" altLang="ko-KR" dirty="0" smtClean="0"/>
              <a:t>view </a:t>
            </a:r>
            <a:r>
              <a:rPr lang="en-US" altLang="ko-KR" dirty="0" err="1" smtClean="0"/>
              <a:t>emp_view</a:t>
            </a:r>
            <a:endParaRPr lang="en-US" altLang="ko-KR" dirty="0" smtClean="0"/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6147" name="Picture 3" descr="D:\HongMin\SQL\시험캡쳐\7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43050"/>
            <a:ext cx="2409825" cy="2095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2428868"/>
            <a:ext cx="2952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7-3. drop </a:t>
            </a:r>
            <a:r>
              <a:rPr lang="en-US" altLang="ko-KR" dirty="0" smtClean="0"/>
              <a:t>table </a:t>
            </a:r>
            <a:r>
              <a:rPr lang="en-US" altLang="ko-KR" dirty="0" err="1" smtClean="0"/>
              <a:t>emp_copy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6148" name="Picture 4" descr="D:\HongMin\SQL\시험캡쳐\7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857496"/>
            <a:ext cx="2514601" cy="23812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143240" y="2500306"/>
            <a:ext cx="286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7-4. drop </a:t>
            </a:r>
            <a:r>
              <a:rPr lang="en-US" altLang="ko-KR" dirty="0" smtClean="0"/>
              <a:t>view </a:t>
            </a:r>
            <a:r>
              <a:rPr lang="en-US" altLang="ko-KR" dirty="0" err="1" smtClean="0"/>
              <a:t>emp_view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6149" name="Picture 5" descr="D:\HongMin\SQL\시험캡쳐\7-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2857496"/>
            <a:ext cx="2390775" cy="22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413</Words>
  <Application>Microsoft Office PowerPoint</Application>
  <PresentationFormat>화면 슬라이드 쇼(4:3)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문제1</vt:lpstr>
      <vt:lpstr>문제2</vt:lpstr>
      <vt:lpstr>문제3</vt:lpstr>
      <vt:lpstr>문제4</vt:lpstr>
      <vt:lpstr>문제5</vt:lpstr>
      <vt:lpstr>문제6</vt:lpstr>
      <vt:lpstr>문제7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User</dc:creator>
  <cp:lastModifiedBy>User</cp:lastModifiedBy>
  <cp:revision>42</cp:revision>
  <dcterms:created xsi:type="dcterms:W3CDTF">2021-05-28T00:02:38Z</dcterms:created>
  <dcterms:modified xsi:type="dcterms:W3CDTF">2021-05-28T03:18:58Z</dcterms:modified>
</cp:coreProperties>
</file>