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6"/>
  </p:notesMasterIdLst>
  <p:handoutMasterIdLst>
    <p:handoutMasterId r:id="rId7"/>
  </p:handoutMasterIdLst>
  <p:sldIdLst>
    <p:sldId id="258" r:id="rId5"/>
  </p:sldIdLst>
  <p:sldSz cx="6858000" cy="9144000" type="screen4x3"/>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0" userDrawn="1">
          <p15:clr>
            <a:srgbClr val="A4A3A4"/>
          </p15:clr>
        </p15:guide>
        <p15:guide id="3" orient="horz" pos="2880" userDrawn="1">
          <p15:clr>
            <a:srgbClr val="A4A3A4"/>
          </p15:clr>
        </p15:guide>
        <p15:guide id="4" pos="3589" userDrawn="1">
          <p15:clr>
            <a:srgbClr val="A4A3A4"/>
          </p15:clr>
        </p15:guide>
        <p15:guide id="5" orient="horz" pos="22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BC"/>
    <a:srgbClr val="0C6EA5"/>
    <a:srgbClr val="F2B800"/>
    <a:srgbClr val="474B53"/>
    <a:srgbClr val="191E28"/>
    <a:srgbClr val="DF3A42"/>
    <a:srgbClr val="E75B2B"/>
    <a:srgbClr val="F47200"/>
    <a:srgbClr val="E28D17"/>
    <a:srgbClr val="D5A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408" autoAdjust="0"/>
  </p:normalViewPr>
  <p:slideViewPr>
    <p:cSldViewPr snapToGrid="0" showGuides="1">
      <p:cViewPr varScale="1">
        <p:scale>
          <a:sx n="87" d="100"/>
          <a:sy n="87" d="100"/>
        </p:scale>
        <p:origin x="2826" y="102"/>
      </p:cViewPr>
      <p:guideLst>
        <p:guide pos="2160"/>
        <p:guide orient="horz" pos="2880"/>
        <p:guide pos="3589"/>
        <p:guide orient="horz" pos="226"/>
      </p:guideLst>
    </p:cSldViewPr>
  </p:slideViewPr>
  <p:notesTextViewPr>
    <p:cViewPr>
      <p:scale>
        <a:sx n="3" d="2"/>
        <a:sy n="3" d="2"/>
      </p:scale>
      <p:origin x="0" y="0"/>
    </p:cViewPr>
  </p:notesTextViewPr>
  <p:notesViewPr>
    <p:cSldViewPr snapToGrid="0" showGuides="1">
      <p:cViewPr varScale="1">
        <p:scale>
          <a:sx n="88" d="100"/>
          <a:sy n="88" d="100"/>
        </p:scale>
        <p:origin x="276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87E1F32-670E-42A1-BB79-BE7CF13D3D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37952D9F-355D-4E4D-9520-4A19B29476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8CE64B1-A436-4138-9DFD-5FB197138D4D}" type="datetime1">
              <a:rPr lang="fr-FR" smtClean="0"/>
              <a:t>20/07/2020</a:t>
            </a:fld>
            <a:endParaRPr lang="fr-FR" dirty="0"/>
          </a:p>
        </p:txBody>
      </p:sp>
      <p:sp>
        <p:nvSpPr>
          <p:cNvPr id="4" name="Espace réservé du pied de page 3">
            <a:extLst>
              <a:ext uri="{FF2B5EF4-FFF2-40B4-BE49-F238E27FC236}">
                <a16:creationId xmlns:a16="http://schemas.microsoft.com/office/drawing/2014/main" id="{9C1D824E-CABD-4018-B1C4-F54DF49C3C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568D1F29-09CA-482E-8686-EEE88BB73D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869D12F-E8AC-48C0-8B1F-BD566648D8E6}" type="slidenum">
              <a:rPr lang="fr-FR" smtClean="0"/>
              <a:t>‹N°›</a:t>
            </a:fld>
            <a:endParaRPr lang="fr-FR" dirty="0"/>
          </a:p>
        </p:txBody>
      </p:sp>
    </p:spTree>
    <p:extLst>
      <p:ext uri="{BB962C8B-B14F-4D97-AF65-F5344CB8AC3E}">
        <p14:creationId xmlns:p14="http://schemas.microsoft.com/office/powerpoint/2010/main" val="27946547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9382278-9022-4EC9-ACDD-666789B7B00F}" type="datetime1">
              <a:rPr lang="fr-FR" noProof="0" smtClean="0"/>
              <a:t>20/07/2020</a:t>
            </a:fld>
            <a:endParaRPr lang="fr-FR" noProof="0" dirty="0"/>
          </a:p>
        </p:txBody>
      </p:sp>
      <p:sp>
        <p:nvSpPr>
          <p:cNvPr id="4" name="Espace réservé de l’image des diapositives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8136092-2EDF-47BF-99B1-B87430F95B70}" type="slidenum">
              <a:rPr lang="fr-FR" noProof="0" smtClean="0"/>
              <a:t>‹N°›</a:t>
            </a:fld>
            <a:endParaRPr lang="fr-FR" noProof="0" dirty="0"/>
          </a:p>
        </p:txBody>
      </p:sp>
    </p:spTree>
    <p:extLst>
      <p:ext uri="{BB962C8B-B14F-4D97-AF65-F5344CB8AC3E}">
        <p14:creationId xmlns:p14="http://schemas.microsoft.com/office/powerpoint/2010/main" val="36030565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C8136092-2EDF-47BF-99B1-B87430F95B70}" type="slidenum">
              <a:rPr lang="fr-FR" smtClean="0"/>
              <a:t>1</a:t>
            </a:fld>
            <a:endParaRPr lang="fr-FR" dirty="0"/>
          </a:p>
        </p:txBody>
      </p:sp>
    </p:spTree>
    <p:extLst>
      <p:ext uri="{BB962C8B-B14F-4D97-AF65-F5344CB8AC3E}">
        <p14:creationId xmlns:p14="http://schemas.microsoft.com/office/powerpoint/2010/main" val="31994557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6431B22D-278B-4494-9983-22D9FEE2D057}"/>
              </a:ext>
            </a:extLst>
          </p:cNvPr>
          <p:cNvPicPr>
            <a:picLocks noChangeAspect="1"/>
          </p:cNvPicPr>
          <p:nvPr userDrawn="1"/>
        </p:nvPicPr>
        <p:blipFill>
          <a:blip r:embed="rId2"/>
          <a:stretch>
            <a:fillRect/>
          </a:stretch>
        </p:blipFill>
        <p:spPr>
          <a:xfrm>
            <a:off x="0" y="0"/>
            <a:ext cx="6858000" cy="9144000"/>
          </a:xfrm>
          <a:prstGeom prst="rect">
            <a:avLst/>
          </a:prstGeom>
        </p:spPr>
      </p:pic>
      <p:sp>
        <p:nvSpPr>
          <p:cNvPr id="14" name="Espace réservé du texte 13">
            <a:extLst>
              <a:ext uri="{FF2B5EF4-FFF2-40B4-BE49-F238E27FC236}">
                <a16:creationId xmlns:a16="http://schemas.microsoft.com/office/drawing/2014/main" id="{780CA53D-B21C-44EE-A7DC-F80DFA651AFE}"/>
              </a:ext>
            </a:extLst>
          </p:cNvPr>
          <p:cNvSpPr>
            <a:spLocks noGrp="1"/>
          </p:cNvSpPr>
          <p:nvPr>
            <p:ph type="body" sz="quarter" idx="10" hasCustomPrompt="1"/>
          </p:nvPr>
        </p:nvSpPr>
        <p:spPr>
          <a:xfrm>
            <a:off x="287859" y="0"/>
            <a:ext cx="619200" cy="1295400"/>
          </a:xfrm>
          <a:solidFill>
            <a:schemeClr val="bg2"/>
          </a:solidFill>
        </p:spPr>
        <p:txBody>
          <a:bodyPr lIns="72000" tIns="108000" rIns="72000" bIns="72000" rtlCol="0" anchor="ctr" anchorCtr="0">
            <a:noAutofit/>
          </a:bodyPr>
          <a:lstStyle>
            <a:lvl1pPr marL="0" indent="0" algn="ctr">
              <a:buNone/>
              <a:defRPr sz="1800" b="1">
                <a:solidFill>
                  <a:schemeClr val="accent2"/>
                </a:solidFill>
                <a:latin typeface="+mn-lt"/>
              </a:defRPr>
            </a:lvl1pPr>
            <a:lvl2pPr>
              <a:defRPr sz="1800"/>
            </a:lvl2pPr>
            <a:lvl3pPr>
              <a:defRPr sz="1800"/>
            </a:lvl3pPr>
            <a:lvl4pPr>
              <a:defRPr sz="1800"/>
            </a:lvl4pPr>
            <a:lvl5pPr>
              <a:defRPr sz="1800"/>
            </a:lvl5pPr>
          </a:lstStyle>
          <a:p>
            <a:pPr lvl="0" rtl="0"/>
            <a:r>
              <a:rPr lang="fr-FR" noProof="0" dirty="0"/>
              <a:t>L’ÈRE DU</a:t>
            </a:r>
          </a:p>
        </p:txBody>
      </p:sp>
      <p:sp>
        <p:nvSpPr>
          <p:cNvPr id="29" name="Titre 28">
            <a:extLst>
              <a:ext uri="{FF2B5EF4-FFF2-40B4-BE49-F238E27FC236}">
                <a16:creationId xmlns:a16="http://schemas.microsoft.com/office/drawing/2014/main" id="{CF5BE93F-A649-42C8-AEBD-2B75A390FADC}"/>
              </a:ext>
            </a:extLst>
          </p:cNvPr>
          <p:cNvSpPr>
            <a:spLocks noGrp="1"/>
          </p:cNvSpPr>
          <p:nvPr>
            <p:ph type="title" hasCustomPrompt="1"/>
          </p:nvPr>
        </p:nvSpPr>
        <p:spPr>
          <a:xfrm>
            <a:off x="711090" y="299964"/>
            <a:ext cx="5915025" cy="1039695"/>
          </a:xfrm>
        </p:spPr>
        <p:txBody>
          <a:bodyPr lIns="0" tIns="0" rIns="0" bIns="0" rtlCol="0">
            <a:noAutofit/>
          </a:bodyPr>
          <a:lstStyle>
            <a:lvl1pPr algn="r">
              <a:defRPr sz="9530">
                <a:solidFill>
                  <a:schemeClr val="bg1"/>
                </a:solidFill>
              </a:defRPr>
            </a:lvl1pPr>
          </a:lstStyle>
          <a:p>
            <a:pPr rtl="0"/>
            <a:r>
              <a:rPr lang="fr-FR" noProof="0" dirty="0"/>
              <a:t>BIG DATA</a:t>
            </a:r>
          </a:p>
        </p:txBody>
      </p:sp>
    </p:spTree>
    <p:extLst>
      <p:ext uri="{BB962C8B-B14F-4D97-AF65-F5344CB8AC3E}">
        <p14:creationId xmlns:p14="http://schemas.microsoft.com/office/powerpoint/2010/main" val="4160577128"/>
      </p:ext>
    </p:extLst>
  </p:cSld>
  <p:clrMapOvr>
    <a:masterClrMapping/>
  </p:clrMapOvr>
  <p:extLst>
    <p:ext uri="{DCECCB84-F9BA-43D5-87BE-67443E8EF086}">
      <p15:sldGuideLst xmlns:p15="http://schemas.microsoft.com/office/powerpoint/2012/main">
        <p15:guide id="1" orient="horz" pos="158" userDrawn="1">
          <p15:clr>
            <a:srgbClr val="FBAE40"/>
          </p15:clr>
        </p15:guide>
        <p15:guide id="2" pos="2160" userDrawn="1">
          <p15:clr>
            <a:srgbClr val="FBAE40"/>
          </p15:clr>
        </p15:guide>
        <p15:guide id="3" pos="164" userDrawn="1">
          <p15:clr>
            <a:srgbClr val="FBAE40"/>
          </p15:clr>
        </p15:guide>
        <p15:guide id="4" pos="4156" userDrawn="1">
          <p15:clr>
            <a:srgbClr val="FBAE40"/>
          </p15:clr>
        </p15:guide>
        <p15:guide id="12" orient="horz" pos="5534" userDrawn="1">
          <p15:clr>
            <a:srgbClr val="FBAE40"/>
          </p15:clr>
        </p15:guide>
        <p15:guide id="13" orient="horz" pos="816" userDrawn="1">
          <p15:clr>
            <a:srgbClr val="FBAE40"/>
          </p15:clr>
        </p15:guide>
        <p15:guide id="14" orient="horz" pos="3833" userDrawn="1">
          <p15:clr>
            <a:srgbClr val="FBAE40"/>
          </p15:clr>
        </p15:guide>
        <p15:guide id="15" pos="1593"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71487" y="486836"/>
            <a:ext cx="5915025" cy="1767417"/>
          </a:xfrm>
          <a:prstGeom prst="rect">
            <a:avLst/>
          </a:prstGeom>
        </p:spPr>
        <p:txBody>
          <a:bodyPr vert="horz" lIns="91440" tIns="45720" rIns="91440" bIns="45720" rtlCol="0" anchor="ctr">
            <a:normAutofit/>
          </a:bodyPr>
          <a:lstStyle/>
          <a:p>
            <a:pPr rtl="0"/>
            <a:endParaRPr lang="fr-FR" noProof="0" dirty="0"/>
          </a:p>
        </p:txBody>
      </p:sp>
      <p:sp>
        <p:nvSpPr>
          <p:cNvPr id="3" name="Espace réservé au texte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r>
              <a:rPr lang="fr-FR" dirty="0"/>
              <a:t>JJ.MM.20XX</a:t>
            </a:r>
          </a:p>
        </p:txBody>
      </p:sp>
      <p:sp>
        <p:nvSpPr>
          <p:cNvPr id="5" name="Espace réservé du pied de page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fr-FR" noProof="0" dirty="0"/>
              <a:t>AJOUTER UN PIED DE PAGE</a:t>
            </a:r>
          </a:p>
        </p:txBody>
      </p:sp>
      <p:sp>
        <p:nvSpPr>
          <p:cNvPr id="6" name="Espace réservé du numéro de diapositive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C075BE66-B004-4B62-93B5-6C3A07EE5DEC}" type="slidenum">
              <a:rPr lang="fr-FR" noProof="0" smtClean="0"/>
              <a:t>‹N°›</a:t>
            </a:fld>
            <a:endParaRPr lang="fr-FR" noProof="0" dirty="0"/>
          </a:p>
        </p:txBody>
      </p:sp>
    </p:spTree>
    <p:extLst>
      <p:ext uri="{BB962C8B-B14F-4D97-AF65-F5344CB8AC3E}">
        <p14:creationId xmlns:p14="http://schemas.microsoft.com/office/powerpoint/2010/main" val="2127442875"/>
      </p:ext>
    </p:extLst>
  </p:cSld>
  <p:clrMap bg1="lt1" tx1="dk1" bg2="lt2" tx2="dk2" accent1="accent1" accent2="accent2" accent3="accent3" accent4="accent4" accent5="accent5" accent6="accent6" hlink="hlink" folHlink="folHlink"/>
  <p:sldLayoutIdLst>
    <p:sldLayoutId id="2147483661" r:id="rId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C0B18341-EF25-422E-9244-875589C13E58}"/>
              </a:ext>
            </a:extLst>
          </p:cNvPr>
          <p:cNvSpPr>
            <a:spLocks noGrp="1"/>
          </p:cNvSpPr>
          <p:nvPr>
            <p:ph type="body" sz="quarter" idx="10"/>
          </p:nvPr>
        </p:nvSpPr>
        <p:spPr/>
        <p:txBody>
          <a:bodyPr rtlCol="0"/>
          <a:lstStyle/>
          <a:p>
            <a:pPr rtl="0"/>
            <a:r>
              <a:rPr lang="fr-FR" sz="1500" dirty="0"/>
              <a:t>DIY</a:t>
            </a:r>
          </a:p>
        </p:txBody>
      </p:sp>
      <p:sp>
        <p:nvSpPr>
          <p:cNvPr id="3" name="Titre 2">
            <a:extLst>
              <a:ext uri="{FF2B5EF4-FFF2-40B4-BE49-F238E27FC236}">
                <a16:creationId xmlns:a16="http://schemas.microsoft.com/office/drawing/2014/main" id="{6F345E3D-A2D8-410A-AB73-7095D6AFCF69}"/>
              </a:ext>
            </a:extLst>
          </p:cNvPr>
          <p:cNvSpPr>
            <a:spLocks noGrp="1"/>
          </p:cNvSpPr>
          <p:nvPr>
            <p:ph type="title"/>
          </p:nvPr>
        </p:nvSpPr>
        <p:spPr>
          <a:xfrm>
            <a:off x="983288" y="195884"/>
            <a:ext cx="5635977" cy="1039695"/>
          </a:xfrm>
        </p:spPr>
        <p:txBody>
          <a:bodyPr rtlCol="0"/>
          <a:lstStyle/>
          <a:p>
            <a:pPr rtl="0"/>
            <a:r>
              <a:rPr lang="fr-FR" sz="4400" b="1" spc="-150" dirty="0"/>
              <a:t>Afficheur ubiquitaire</a:t>
            </a:r>
            <a:endParaRPr lang="fr-FR" sz="4400" dirty="0"/>
          </a:p>
        </p:txBody>
      </p:sp>
      <p:sp>
        <p:nvSpPr>
          <p:cNvPr id="56" name="Espace réservé du texte 181">
            <a:extLst>
              <a:ext uri="{FF2B5EF4-FFF2-40B4-BE49-F238E27FC236}">
                <a16:creationId xmlns:a16="http://schemas.microsoft.com/office/drawing/2014/main" id="{3B047788-9896-4519-8279-52ABFCA9E3B8}"/>
              </a:ext>
            </a:extLst>
          </p:cNvPr>
          <p:cNvSpPr txBox="1">
            <a:spLocks/>
          </p:cNvSpPr>
          <p:nvPr/>
        </p:nvSpPr>
        <p:spPr>
          <a:xfrm>
            <a:off x="5652135" y="6119205"/>
            <a:ext cx="855403" cy="656667"/>
          </a:xfrm>
          <a:prstGeom prst="ellipse">
            <a:avLst/>
          </a:prstGeom>
          <a:ln w="25400">
            <a:solidFill>
              <a:schemeClr val="accent1"/>
            </a:solidFill>
          </a:ln>
        </p:spPr>
        <p:txBody>
          <a:bodyPr lIns="0" tIns="0" rIns="0" bIns="0" rtlCol="0" anchor="ctr" anchorCtr="0">
            <a:normAutofit/>
          </a:bodyPr>
          <a:lstStyle>
            <a:lvl1pPr marL="0" indent="0" algn="ctr" defTabSz="685800" rtl="0" eaLnBrk="1" latinLnBrk="0" hangingPunct="1">
              <a:lnSpc>
                <a:spcPct val="90000"/>
              </a:lnSpc>
              <a:spcBef>
                <a:spcPts val="0"/>
              </a:spcBef>
              <a:buFont typeface="Arial" panose="020B0604020202020204" pitchFamily="34" charset="0"/>
              <a:buNone/>
              <a:defRPr sz="1850" b="1"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Narrow" panose="020B060602020203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Narrow" panose="020B060602020203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Narrow" panose="020B060602020203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fr-FR" sz="1800" dirty="0"/>
              <a:t>Team</a:t>
            </a:r>
          </a:p>
        </p:txBody>
      </p:sp>
      <p:sp>
        <p:nvSpPr>
          <p:cNvPr id="25" name="Espace réservé du texte 19">
            <a:extLst>
              <a:ext uri="{FF2B5EF4-FFF2-40B4-BE49-F238E27FC236}">
                <a16:creationId xmlns:a16="http://schemas.microsoft.com/office/drawing/2014/main" id="{A3725F2D-3F20-47AB-B9A5-E5757F6FF86A}"/>
              </a:ext>
            </a:extLst>
          </p:cNvPr>
          <p:cNvSpPr txBox="1">
            <a:spLocks/>
          </p:cNvSpPr>
          <p:nvPr/>
        </p:nvSpPr>
        <p:spPr>
          <a:xfrm>
            <a:off x="229498" y="5664765"/>
            <a:ext cx="2066864" cy="402776"/>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fr-FR" dirty="0"/>
              <a:t>SAGE2</a:t>
            </a:r>
          </a:p>
        </p:txBody>
      </p:sp>
      <p:sp>
        <p:nvSpPr>
          <p:cNvPr id="26" name="Espace réservé du texte 19">
            <a:extLst>
              <a:ext uri="{FF2B5EF4-FFF2-40B4-BE49-F238E27FC236}">
                <a16:creationId xmlns:a16="http://schemas.microsoft.com/office/drawing/2014/main" id="{393A3EB8-3EBA-4BA7-997A-376D9150E903}"/>
              </a:ext>
            </a:extLst>
          </p:cNvPr>
          <p:cNvSpPr txBox="1">
            <a:spLocks/>
          </p:cNvSpPr>
          <p:nvPr/>
        </p:nvSpPr>
        <p:spPr>
          <a:xfrm>
            <a:off x="252676" y="6089622"/>
            <a:ext cx="1894082" cy="2343131"/>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fr-FR" sz="1000" dirty="0"/>
              <a:t>SAGE2 est une plate-forme Web innovante et centrée sur l’utilisateur qui permet aux équipes locales et / ou distribuées d’afficher, de gérer, de partager et d’étudier des ensembles de données à grande échelle sur des murs d’affichage carrelés afin de glaner des idées et des découvertes. SAGE2 permet aux utilisateurs d’afficher et de juxtaposer facilement des supports numériques.</a:t>
            </a:r>
          </a:p>
          <a:p>
            <a:r>
              <a:rPr lang="fr-FR" sz="1000" dirty="0"/>
              <a:t>Le logiciel SAGE original, développé en 2004 et adopté surplus d’une centaine de sites internationaux, a été conçu pour permettre aux groupes de travailler devant de grands écrans partagés afin de résoudre des problèmes qui nécessitaient la juxtaposition de gros volumes d’informations en ultra haute résolution. </a:t>
            </a:r>
          </a:p>
        </p:txBody>
      </p:sp>
      <p:sp>
        <p:nvSpPr>
          <p:cNvPr id="23" name="Espace réservé du texte 19">
            <a:extLst>
              <a:ext uri="{FF2B5EF4-FFF2-40B4-BE49-F238E27FC236}">
                <a16:creationId xmlns:a16="http://schemas.microsoft.com/office/drawing/2014/main" id="{6BE59FCF-FFED-4A34-AAEC-8C22F983D227}"/>
              </a:ext>
            </a:extLst>
          </p:cNvPr>
          <p:cNvSpPr txBox="1">
            <a:spLocks/>
          </p:cNvSpPr>
          <p:nvPr/>
        </p:nvSpPr>
        <p:spPr>
          <a:xfrm>
            <a:off x="2511021" y="5694405"/>
            <a:ext cx="2580510" cy="424800"/>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2400" b="1" kern="1200">
                <a:solidFill>
                  <a:schemeClr val="accent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fr-FR" dirty="0"/>
              <a:t>Configuration</a:t>
            </a:r>
          </a:p>
        </p:txBody>
      </p:sp>
      <p:sp>
        <p:nvSpPr>
          <p:cNvPr id="24" name="Espace réservé du texte 19">
            <a:extLst>
              <a:ext uri="{FF2B5EF4-FFF2-40B4-BE49-F238E27FC236}">
                <a16:creationId xmlns:a16="http://schemas.microsoft.com/office/drawing/2014/main" id="{6ED694E5-AE6C-41B5-B6A8-CDF7585D6174}"/>
              </a:ext>
            </a:extLst>
          </p:cNvPr>
          <p:cNvSpPr txBox="1">
            <a:spLocks/>
          </p:cNvSpPr>
          <p:nvPr/>
        </p:nvSpPr>
        <p:spPr>
          <a:xfrm>
            <a:off x="2511021" y="6097502"/>
            <a:ext cx="2658781" cy="1001010"/>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fr-FR" sz="1000" dirty="0"/>
              <a:t>Chaque Raspberry est configuré pour ouvrir une page WEB à chaque fois qu’il démarre et son ID apparaît dans le lien de la page WEB. Ils sont aussi identifiés comme cela : adresse MAC, adresse IP et sa position dans l’architecture. Le point de point d’accès a été configuré (SSID et le mot de passe pour accéder au WIFI). Le serveur NUC envoie 30 Mb/s à chaque Raspberry.</a:t>
            </a:r>
          </a:p>
          <a:p>
            <a:r>
              <a:rPr lang="fr-FR" sz="1000" dirty="0"/>
              <a:t>Quand l’utilisateur va se connecter sur le serveur en WIFI, il va atterrir sur une page web et va devoir se connecter sur l’interface web du serveur. EVL se lance sur le serveur NUC qui permet de démarrer la vidéo ou d’émettre une photo.</a:t>
            </a:r>
          </a:p>
        </p:txBody>
      </p:sp>
      <p:sp>
        <p:nvSpPr>
          <p:cNvPr id="16" name="Espace réservé du texte 19">
            <a:extLst>
              <a:ext uri="{FF2B5EF4-FFF2-40B4-BE49-F238E27FC236}">
                <a16:creationId xmlns:a16="http://schemas.microsoft.com/office/drawing/2014/main" id="{790FAF88-B084-4A8C-B4BD-4575C4341F24}"/>
              </a:ext>
            </a:extLst>
          </p:cNvPr>
          <p:cNvSpPr txBox="1">
            <a:spLocks/>
          </p:cNvSpPr>
          <p:nvPr/>
        </p:nvSpPr>
        <p:spPr>
          <a:xfrm>
            <a:off x="2500063" y="8108135"/>
            <a:ext cx="421200" cy="424800"/>
          </a:xfrm>
          <a:prstGeom prst="ellipse">
            <a:avLst/>
          </a:prstGeom>
          <a:solidFill>
            <a:schemeClr val="tx1">
              <a:alpha val="20000"/>
            </a:schemeClr>
          </a:solidFill>
        </p:spPr>
        <p:txBody>
          <a:bodyPr lIns="0" tIns="0" rIns="0" bIns="0" rtlCol="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1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fr-FR" dirty="0"/>
              <a:t>9</a:t>
            </a:r>
          </a:p>
        </p:txBody>
      </p:sp>
      <p:sp>
        <p:nvSpPr>
          <p:cNvPr id="19" name="Espace réservé du texte 19">
            <a:extLst>
              <a:ext uri="{FF2B5EF4-FFF2-40B4-BE49-F238E27FC236}">
                <a16:creationId xmlns:a16="http://schemas.microsoft.com/office/drawing/2014/main" id="{5E612105-F249-4371-9239-D2FD08CA61C0}"/>
              </a:ext>
            </a:extLst>
          </p:cNvPr>
          <p:cNvSpPr txBox="1">
            <a:spLocks/>
          </p:cNvSpPr>
          <p:nvPr/>
        </p:nvSpPr>
        <p:spPr>
          <a:xfrm>
            <a:off x="3138261" y="8108135"/>
            <a:ext cx="421200" cy="424800"/>
          </a:xfrm>
          <a:prstGeom prst="ellipse">
            <a:avLst/>
          </a:prstGeom>
          <a:solidFill>
            <a:schemeClr val="accent3">
              <a:alpha val="20000"/>
            </a:schemeClr>
          </a:solidFill>
        </p:spPr>
        <p:txBody>
          <a:bodyPr lIns="0" tIns="0" rIns="0" bIns="0" rtlCol="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1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fr-FR" dirty="0"/>
              <a:t>11</a:t>
            </a:r>
          </a:p>
        </p:txBody>
      </p:sp>
      <p:sp>
        <p:nvSpPr>
          <p:cNvPr id="22" name="Espace réservé du texte 19">
            <a:extLst>
              <a:ext uri="{FF2B5EF4-FFF2-40B4-BE49-F238E27FC236}">
                <a16:creationId xmlns:a16="http://schemas.microsoft.com/office/drawing/2014/main" id="{59694689-669D-44C5-B619-F589173FE561}"/>
              </a:ext>
            </a:extLst>
          </p:cNvPr>
          <p:cNvSpPr txBox="1">
            <a:spLocks/>
          </p:cNvSpPr>
          <p:nvPr/>
        </p:nvSpPr>
        <p:spPr>
          <a:xfrm>
            <a:off x="3776459" y="8110298"/>
            <a:ext cx="421200" cy="424800"/>
          </a:xfrm>
          <a:prstGeom prst="ellipse">
            <a:avLst/>
          </a:prstGeom>
          <a:solidFill>
            <a:schemeClr val="tx1">
              <a:alpha val="20000"/>
            </a:schemeClr>
          </a:solidFill>
        </p:spPr>
        <p:txBody>
          <a:bodyPr lIns="0" tIns="0" rIns="0" bIns="0" rtlCol="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1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fr-FR" dirty="0"/>
              <a:t>1</a:t>
            </a:r>
          </a:p>
        </p:txBody>
      </p:sp>
      <p:sp>
        <p:nvSpPr>
          <p:cNvPr id="48" name="Espace réservé d’image 48" descr="Icône de pouce dressé">
            <a:extLst>
              <a:ext uri="{FF2B5EF4-FFF2-40B4-BE49-F238E27FC236}">
                <a16:creationId xmlns:a16="http://schemas.microsoft.com/office/drawing/2014/main" id="{18E59CD9-FD5B-4D90-A991-8BE2449BF36F}"/>
              </a:ext>
            </a:extLst>
          </p:cNvPr>
          <p:cNvSpPr txBox="1">
            <a:spLocks/>
          </p:cNvSpPr>
          <p:nvPr/>
        </p:nvSpPr>
        <p:spPr>
          <a:xfrm>
            <a:off x="1453086" y="2840264"/>
            <a:ext cx="386165" cy="386165"/>
          </a:xfrm>
          <a:prstGeom prst="ellipse">
            <a:avLst/>
          </a:prstGeom>
        </p:spPr>
        <p:txBody>
          <a:bodyPr lIns="0" tIns="0" rIns="0" bIns="0" rtlCol="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endParaRPr lang="fr-FR" dirty="0"/>
          </a:p>
        </p:txBody>
      </p:sp>
      <p:sp>
        <p:nvSpPr>
          <p:cNvPr id="52" name="Espace réservé d’image 48" descr="Icône d’e-mail">
            <a:extLst>
              <a:ext uri="{FF2B5EF4-FFF2-40B4-BE49-F238E27FC236}">
                <a16:creationId xmlns:a16="http://schemas.microsoft.com/office/drawing/2014/main" id="{A2AB63E4-F858-4F2E-9AA6-83CBE42C4FA0}"/>
              </a:ext>
            </a:extLst>
          </p:cNvPr>
          <p:cNvSpPr txBox="1">
            <a:spLocks/>
          </p:cNvSpPr>
          <p:nvPr/>
        </p:nvSpPr>
        <p:spPr>
          <a:xfrm>
            <a:off x="4677392" y="4202365"/>
            <a:ext cx="386165" cy="386165"/>
          </a:xfrm>
          <a:prstGeom prst="ellipse">
            <a:avLst/>
          </a:prstGeom>
        </p:spPr>
        <p:txBody>
          <a:bodyPr lIns="0" tIns="0" rIns="0" bIns="0" rtlCol="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endParaRPr lang="fr-FR" dirty="0"/>
          </a:p>
        </p:txBody>
      </p:sp>
      <p:pic>
        <p:nvPicPr>
          <p:cNvPr id="75" name="Graphique 74" descr="Écran">
            <a:extLst>
              <a:ext uri="{FF2B5EF4-FFF2-40B4-BE49-F238E27FC236}">
                <a16:creationId xmlns:a16="http://schemas.microsoft.com/office/drawing/2014/main" id="{582FA8D5-959E-4D95-BE43-3E17AF0205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2539" y="2454810"/>
            <a:ext cx="914400" cy="914400"/>
          </a:xfrm>
          <a:prstGeom prst="rect">
            <a:avLst/>
          </a:prstGeom>
        </p:spPr>
      </p:pic>
      <p:pic>
        <p:nvPicPr>
          <p:cNvPr id="79" name="Graphique 78" descr="Écran">
            <a:extLst>
              <a:ext uri="{FF2B5EF4-FFF2-40B4-BE49-F238E27FC236}">
                <a16:creationId xmlns:a16="http://schemas.microsoft.com/office/drawing/2014/main" id="{18412E01-122C-4535-B9B9-96EB6AC928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0415" y="3202384"/>
            <a:ext cx="914400" cy="914400"/>
          </a:xfrm>
          <a:prstGeom prst="rect">
            <a:avLst/>
          </a:prstGeom>
        </p:spPr>
      </p:pic>
      <p:pic>
        <p:nvPicPr>
          <p:cNvPr id="80" name="Graphique 79" descr="Écran">
            <a:extLst>
              <a:ext uri="{FF2B5EF4-FFF2-40B4-BE49-F238E27FC236}">
                <a16:creationId xmlns:a16="http://schemas.microsoft.com/office/drawing/2014/main" id="{6878FD21-11EF-4F6E-8A2A-172D5EDE52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99801" y="3213853"/>
            <a:ext cx="914400" cy="914400"/>
          </a:xfrm>
          <a:prstGeom prst="rect">
            <a:avLst/>
          </a:prstGeom>
        </p:spPr>
      </p:pic>
      <p:pic>
        <p:nvPicPr>
          <p:cNvPr id="81" name="Graphique 80" descr="Écran">
            <a:extLst>
              <a:ext uri="{FF2B5EF4-FFF2-40B4-BE49-F238E27FC236}">
                <a16:creationId xmlns:a16="http://schemas.microsoft.com/office/drawing/2014/main" id="{1013E5BC-32B8-465E-BEF5-46E2918489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9498" y="3216930"/>
            <a:ext cx="914400" cy="914400"/>
          </a:xfrm>
          <a:prstGeom prst="rect">
            <a:avLst/>
          </a:prstGeom>
        </p:spPr>
      </p:pic>
      <p:pic>
        <p:nvPicPr>
          <p:cNvPr id="82" name="Graphique 81" descr="Écran">
            <a:extLst>
              <a:ext uri="{FF2B5EF4-FFF2-40B4-BE49-F238E27FC236}">
                <a16:creationId xmlns:a16="http://schemas.microsoft.com/office/drawing/2014/main" id="{4BF8B6FF-7161-446D-9424-58E58D4C6A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39448" y="3933910"/>
            <a:ext cx="914400" cy="914400"/>
          </a:xfrm>
          <a:prstGeom prst="rect">
            <a:avLst/>
          </a:prstGeom>
        </p:spPr>
      </p:pic>
      <p:pic>
        <p:nvPicPr>
          <p:cNvPr id="83" name="Graphique 82" descr="Écran">
            <a:extLst>
              <a:ext uri="{FF2B5EF4-FFF2-40B4-BE49-F238E27FC236}">
                <a16:creationId xmlns:a16="http://schemas.microsoft.com/office/drawing/2014/main" id="{0DBF1893-2E4D-4132-A4D9-6F42699166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7350" y="3935893"/>
            <a:ext cx="914400" cy="914400"/>
          </a:xfrm>
          <a:prstGeom prst="rect">
            <a:avLst/>
          </a:prstGeom>
        </p:spPr>
      </p:pic>
      <p:pic>
        <p:nvPicPr>
          <p:cNvPr id="84" name="Graphique 83" descr="Écran">
            <a:extLst>
              <a:ext uri="{FF2B5EF4-FFF2-40B4-BE49-F238E27FC236}">
                <a16:creationId xmlns:a16="http://schemas.microsoft.com/office/drawing/2014/main" id="{205A04E9-E500-4C98-980C-4DCCD4E7B3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99801" y="3952423"/>
            <a:ext cx="914400" cy="914400"/>
          </a:xfrm>
          <a:prstGeom prst="rect">
            <a:avLst/>
          </a:prstGeom>
        </p:spPr>
      </p:pic>
      <p:pic>
        <p:nvPicPr>
          <p:cNvPr id="85" name="Graphique 84" descr="Écran">
            <a:extLst>
              <a:ext uri="{FF2B5EF4-FFF2-40B4-BE49-F238E27FC236}">
                <a16:creationId xmlns:a16="http://schemas.microsoft.com/office/drawing/2014/main" id="{87580E15-D355-49F2-89C2-3D5C714494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76015" y="2454810"/>
            <a:ext cx="914400" cy="914400"/>
          </a:xfrm>
          <a:prstGeom prst="rect">
            <a:avLst/>
          </a:prstGeom>
        </p:spPr>
      </p:pic>
      <p:pic>
        <p:nvPicPr>
          <p:cNvPr id="86" name="Graphique 85" descr="Écran">
            <a:extLst>
              <a:ext uri="{FF2B5EF4-FFF2-40B4-BE49-F238E27FC236}">
                <a16:creationId xmlns:a16="http://schemas.microsoft.com/office/drawing/2014/main" id="{35FA5D79-74D4-495E-9BCE-950AFA03F0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17741" y="2470858"/>
            <a:ext cx="914400" cy="914400"/>
          </a:xfrm>
          <a:prstGeom prst="rect">
            <a:avLst/>
          </a:prstGeom>
        </p:spPr>
      </p:pic>
      <p:pic>
        <p:nvPicPr>
          <p:cNvPr id="77" name="Image 76">
            <a:extLst>
              <a:ext uri="{FF2B5EF4-FFF2-40B4-BE49-F238E27FC236}">
                <a16:creationId xmlns:a16="http://schemas.microsoft.com/office/drawing/2014/main" id="{8963E6D0-B2B1-4456-B397-7C97B8770943}"/>
              </a:ext>
            </a:extLst>
          </p:cNvPr>
          <p:cNvPicPr>
            <a:picLocks noChangeAspect="1"/>
          </p:cNvPicPr>
          <p:nvPr/>
        </p:nvPicPr>
        <p:blipFill>
          <a:blip r:embed="rId5"/>
          <a:stretch>
            <a:fillRect/>
          </a:stretch>
        </p:blipFill>
        <p:spPr>
          <a:xfrm>
            <a:off x="440915" y="2656918"/>
            <a:ext cx="604631" cy="385663"/>
          </a:xfrm>
          <a:prstGeom prst="rect">
            <a:avLst/>
          </a:prstGeom>
        </p:spPr>
      </p:pic>
      <p:pic>
        <p:nvPicPr>
          <p:cNvPr id="87" name="Image 86">
            <a:extLst>
              <a:ext uri="{FF2B5EF4-FFF2-40B4-BE49-F238E27FC236}">
                <a16:creationId xmlns:a16="http://schemas.microsoft.com/office/drawing/2014/main" id="{64EEB0E0-5E1A-4A3C-8FDC-F699E3D6B8DB}"/>
              </a:ext>
            </a:extLst>
          </p:cNvPr>
          <p:cNvPicPr>
            <a:picLocks noChangeAspect="1"/>
          </p:cNvPicPr>
          <p:nvPr/>
        </p:nvPicPr>
        <p:blipFill>
          <a:blip r:embed="rId6"/>
          <a:stretch>
            <a:fillRect/>
          </a:stretch>
        </p:blipFill>
        <p:spPr>
          <a:xfrm>
            <a:off x="377098" y="3405010"/>
            <a:ext cx="631570" cy="409463"/>
          </a:xfrm>
          <a:prstGeom prst="rect">
            <a:avLst/>
          </a:prstGeom>
        </p:spPr>
      </p:pic>
      <p:pic>
        <p:nvPicPr>
          <p:cNvPr id="88" name="Image 87">
            <a:extLst>
              <a:ext uri="{FF2B5EF4-FFF2-40B4-BE49-F238E27FC236}">
                <a16:creationId xmlns:a16="http://schemas.microsoft.com/office/drawing/2014/main" id="{9D93A636-27CD-4CB8-8557-8655E32CFC02}"/>
              </a:ext>
            </a:extLst>
          </p:cNvPr>
          <p:cNvPicPr>
            <a:picLocks noChangeAspect="1"/>
          </p:cNvPicPr>
          <p:nvPr/>
        </p:nvPicPr>
        <p:blipFill>
          <a:blip r:embed="rId7"/>
          <a:stretch>
            <a:fillRect/>
          </a:stretch>
        </p:blipFill>
        <p:spPr>
          <a:xfrm>
            <a:off x="391351" y="4126795"/>
            <a:ext cx="628815" cy="406642"/>
          </a:xfrm>
          <a:prstGeom prst="rect">
            <a:avLst/>
          </a:prstGeom>
        </p:spPr>
      </p:pic>
      <p:pic>
        <p:nvPicPr>
          <p:cNvPr id="89" name="Image 88">
            <a:extLst>
              <a:ext uri="{FF2B5EF4-FFF2-40B4-BE49-F238E27FC236}">
                <a16:creationId xmlns:a16="http://schemas.microsoft.com/office/drawing/2014/main" id="{A5021614-74C4-4CF3-B046-F624E4B3D440}"/>
              </a:ext>
            </a:extLst>
          </p:cNvPr>
          <p:cNvPicPr>
            <a:picLocks noChangeAspect="1"/>
          </p:cNvPicPr>
          <p:nvPr/>
        </p:nvPicPr>
        <p:blipFill>
          <a:blip r:embed="rId8"/>
          <a:stretch>
            <a:fillRect/>
          </a:stretch>
        </p:blipFill>
        <p:spPr>
          <a:xfrm>
            <a:off x="1425760" y="2656918"/>
            <a:ext cx="602463" cy="385663"/>
          </a:xfrm>
          <a:prstGeom prst="rect">
            <a:avLst/>
          </a:prstGeom>
        </p:spPr>
      </p:pic>
      <p:pic>
        <p:nvPicPr>
          <p:cNvPr id="90" name="Image 89">
            <a:extLst>
              <a:ext uri="{FF2B5EF4-FFF2-40B4-BE49-F238E27FC236}">
                <a16:creationId xmlns:a16="http://schemas.microsoft.com/office/drawing/2014/main" id="{104C07BE-CF49-46F3-B692-A7C8C0A7752D}"/>
              </a:ext>
            </a:extLst>
          </p:cNvPr>
          <p:cNvPicPr>
            <a:picLocks noChangeAspect="1"/>
          </p:cNvPicPr>
          <p:nvPr/>
        </p:nvPicPr>
        <p:blipFill>
          <a:blip r:embed="rId9"/>
          <a:stretch>
            <a:fillRect/>
          </a:stretch>
        </p:blipFill>
        <p:spPr>
          <a:xfrm>
            <a:off x="1328497" y="3395238"/>
            <a:ext cx="662848" cy="406386"/>
          </a:xfrm>
          <a:prstGeom prst="rect">
            <a:avLst/>
          </a:prstGeom>
        </p:spPr>
      </p:pic>
      <p:pic>
        <p:nvPicPr>
          <p:cNvPr id="91" name="Image 90">
            <a:extLst>
              <a:ext uri="{FF2B5EF4-FFF2-40B4-BE49-F238E27FC236}">
                <a16:creationId xmlns:a16="http://schemas.microsoft.com/office/drawing/2014/main" id="{1E70C24E-9F1F-4005-A1FE-47C3A1BB4679}"/>
              </a:ext>
            </a:extLst>
          </p:cNvPr>
          <p:cNvPicPr>
            <a:picLocks noChangeAspect="1"/>
          </p:cNvPicPr>
          <p:nvPr/>
        </p:nvPicPr>
        <p:blipFill>
          <a:blip r:embed="rId10"/>
          <a:stretch>
            <a:fillRect/>
          </a:stretch>
        </p:blipFill>
        <p:spPr>
          <a:xfrm>
            <a:off x="1331492" y="4154281"/>
            <a:ext cx="637882" cy="401906"/>
          </a:xfrm>
          <a:prstGeom prst="rect">
            <a:avLst/>
          </a:prstGeom>
        </p:spPr>
      </p:pic>
      <p:pic>
        <p:nvPicPr>
          <p:cNvPr id="93" name="Image 92">
            <a:extLst>
              <a:ext uri="{FF2B5EF4-FFF2-40B4-BE49-F238E27FC236}">
                <a16:creationId xmlns:a16="http://schemas.microsoft.com/office/drawing/2014/main" id="{A9ECD722-B6A4-40F7-A930-41B21F6541F6}"/>
              </a:ext>
            </a:extLst>
          </p:cNvPr>
          <p:cNvPicPr>
            <a:picLocks noChangeAspect="1"/>
          </p:cNvPicPr>
          <p:nvPr/>
        </p:nvPicPr>
        <p:blipFill>
          <a:blip r:embed="rId11"/>
          <a:stretch>
            <a:fillRect/>
          </a:stretch>
        </p:blipFill>
        <p:spPr>
          <a:xfrm>
            <a:off x="2328562" y="3395238"/>
            <a:ext cx="638105" cy="412891"/>
          </a:xfrm>
          <a:prstGeom prst="rect">
            <a:avLst/>
          </a:prstGeom>
        </p:spPr>
      </p:pic>
      <p:pic>
        <p:nvPicPr>
          <p:cNvPr id="95" name="Image 94">
            <a:extLst>
              <a:ext uri="{FF2B5EF4-FFF2-40B4-BE49-F238E27FC236}">
                <a16:creationId xmlns:a16="http://schemas.microsoft.com/office/drawing/2014/main" id="{68E0471B-6729-42D9-BF87-D961160C193E}"/>
              </a:ext>
            </a:extLst>
          </p:cNvPr>
          <p:cNvPicPr>
            <a:picLocks noChangeAspect="1"/>
          </p:cNvPicPr>
          <p:nvPr/>
        </p:nvPicPr>
        <p:blipFill>
          <a:blip r:embed="rId12"/>
          <a:stretch>
            <a:fillRect/>
          </a:stretch>
        </p:blipFill>
        <p:spPr>
          <a:xfrm>
            <a:off x="2380226" y="4127748"/>
            <a:ext cx="620094" cy="405689"/>
          </a:xfrm>
          <a:prstGeom prst="rect">
            <a:avLst/>
          </a:prstGeom>
        </p:spPr>
      </p:pic>
      <p:pic>
        <p:nvPicPr>
          <p:cNvPr id="96" name="Image 95">
            <a:extLst>
              <a:ext uri="{FF2B5EF4-FFF2-40B4-BE49-F238E27FC236}">
                <a16:creationId xmlns:a16="http://schemas.microsoft.com/office/drawing/2014/main" id="{2672D3AD-77D6-4794-98D8-B64074D77507}"/>
              </a:ext>
            </a:extLst>
          </p:cNvPr>
          <p:cNvPicPr>
            <a:picLocks noChangeAspect="1"/>
          </p:cNvPicPr>
          <p:nvPr/>
        </p:nvPicPr>
        <p:blipFill>
          <a:blip r:embed="rId13"/>
          <a:stretch>
            <a:fillRect/>
          </a:stretch>
        </p:blipFill>
        <p:spPr>
          <a:xfrm>
            <a:off x="2367486" y="2674303"/>
            <a:ext cx="634059" cy="402300"/>
          </a:xfrm>
          <a:prstGeom prst="rect">
            <a:avLst/>
          </a:prstGeom>
        </p:spPr>
      </p:pic>
      <p:pic>
        <p:nvPicPr>
          <p:cNvPr id="103" name="Graphique 102" descr="Écran">
            <a:extLst>
              <a:ext uri="{FF2B5EF4-FFF2-40B4-BE49-F238E27FC236}">
                <a16:creationId xmlns:a16="http://schemas.microsoft.com/office/drawing/2014/main" id="{1F221939-5EE8-4CEB-B111-EB3EE899512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474062" y="8532935"/>
            <a:ext cx="473013" cy="473013"/>
          </a:xfrm>
          <a:prstGeom prst="rect">
            <a:avLst/>
          </a:prstGeom>
        </p:spPr>
      </p:pic>
      <p:pic>
        <p:nvPicPr>
          <p:cNvPr id="109" name="Image 108">
            <a:extLst>
              <a:ext uri="{FF2B5EF4-FFF2-40B4-BE49-F238E27FC236}">
                <a16:creationId xmlns:a16="http://schemas.microsoft.com/office/drawing/2014/main" id="{61DDAF76-F5E7-44BE-AC8F-5C1418B82AD9}"/>
              </a:ext>
            </a:extLst>
          </p:cNvPr>
          <p:cNvPicPr>
            <a:picLocks noChangeAspect="1"/>
          </p:cNvPicPr>
          <p:nvPr/>
        </p:nvPicPr>
        <p:blipFill>
          <a:blip r:embed="rId16"/>
          <a:stretch>
            <a:fillRect/>
          </a:stretch>
        </p:blipFill>
        <p:spPr>
          <a:xfrm>
            <a:off x="3153848" y="8589196"/>
            <a:ext cx="424800" cy="424800"/>
          </a:xfrm>
          <a:prstGeom prst="rect">
            <a:avLst/>
          </a:prstGeom>
        </p:spPr>
      </p:pic>
      <p:pic>
        <p:nvPicPr>
          <p:cNvPr id="113" name="Graphique 112" descr="Contour de visage lunettes de soleil">
            <a:extLst>
              <a:ext uri="{FF2B5EF4-FFF2-40B4-BE49-F238E27FC236}">
                <a16:creationId xmlns:a16="http://schemas.microsoft.com/office/drawing/2014/main" id="{772F854A-9101-42C5-916D-F61776E7B1B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377852" y="6974791"/>
            <a:ext cx="421200" cy="421200"/>
          </a:xfrm>
          <a:prstGeom prst="rect">
            <a:avLst/>
          </a:prstGeom>
        </p:spPr>
      </p:pic>
      <p:sp>
        <p:nvSpPr>
          <p:cNvPr id="114" name="ZoneTexte 113">
            <a:extLst>
              <a:ext uri="{FF2B5EF4-FFF2-40B4-BE49-F238E27FC236}">
                <a16:creationId xmlns:a16="http://schemas.microsoft.com/office/drawing/2014/main" id="{1E90E068-B2AD-4EA3-9AA8-1A4D170DF2AB}"/>
              </a:ext>
            </a:extLst>
          </p:cNvPr>
          <p:cNvSpPr txBox="1"/>
          <p:nvPr/>
        </p:nvSpPr>
        <p:spPr>
          <a:xfrm>
            <a:off x="5201411" y="7051661"/>
            <a:ext cx="1095527" cy="230832"/>
          </a:xfrm>
          <a:prstGeom prst="rect">
            <a:avLst/>
          </a:prstGeom>
          <a:noFill/>
        </p:spPr>
        <p:txBody>
          <a:bodyPr wrap="square" rtlCol="0">
            <a:spAutoFit/>
          </a:bodyPr>
          <a:lstStyle/>
          <a:p>
            <a:r>
              <a:rPr lang="fr-FR" sz="900" dirty="0"/>
              <a:t>Guillaume SEUROT</a:t>
            </a:r>
            <a:endParaRPr lang="en-US" sz="900" dirty="0"/>
          </a:p>
        </p:txBody>
      </p:sp>
      <p:sp>
        <p:nvSpPr>
          <p:cNvPr id="115" name="ZoneTexte 114">
            <a:extLst>
              <a:ext uri="{FF2B5EF4-FFF2-40B4-BE49-F238E27FC236}">
                <a16:creationId xmlns:a16="http://schemas.microsoft.com/office/drawing/2014/main" id="{1D60AC2B-F435-4E5F-ADC7-AF1482084C0F}"/>
              </a:ext>
            </a:extLst>
          </p:cNvPr>
          <p:cNvSpPr txBox="1"/>
          <p:nvPr/>
        </p:nvSpPr>
        <p:spPr>
          <a:xfrm>
            <a:off x="5334913" y="7447187"/>
            <a:ext cx="965390" cy="230832"/>
          </a:xfrm>
          <a:prstGeom prst="rect">
            <a:avLst/>
          </a:prstGeom>
          <a:noFill/>
        </p:spPr>
        <p:txBody>
          <a:bodyPr wrap="square" rtlCol="0">
            <a:spAutoFit/>
          </a:bodyPr>
          <a:lstStyle/>
          <a:p>
            <a:r>
              <a:rPr lang="fr-FR" sz="900" dirty="0"/>
              <a:t>Hassan OULCAID</a:t>
            </a:r>
            <a:endParaRPr lang="en-US" sz="900" dirty="0"/>
          </a:p>
        </p:txBody>
      </p:sp>
      <p:sp>
        <p:nvSpPr>
          <p:cNvPr id="116" name="ZoneTexte 115">
            <a:extLst>
              <a:ext uri="{FF2B5EF4-FFF2-40B4-BE49-F238E27FC236}">
                <a16:creationId xmlns:a16="http://schemas.microsoft.com/office/drawing/2014/main" id="{FD5A33F3-2BFF-4CBE-9CE2-6592C3E33BCA}"/>
              </a:ext>
            </a:extLst>
          </p:cNvPr>
          <p:cNvSpPr txBox="1"/>
          <p:nvPr/>
        </p:nvSpPr>
        <p:spPr>
          <a:xfrm>
            <a:off x="5309418" y="7883764"/>
            <a:ext cx="965390" cy="230832"/>
          </a:xfrm>
          <a:prstGeom prst="rect">
            <a:avLst/>
          </a:prstGeom>
          <a:noFill/>
        </p:spPr>
        <p:txBody>
          <a:bodyPr wrap="square" rtlCol="0">
            <a:spAutoFit/>
          </a:bodyPr>
          <a:lstStyle/>
          <a:p>
            <a:r>
              <a:rPr lang="fr-FR" sz="900" dirty="0"/>
              <a:t>Tarek AISSAOUI</a:t>
            </a:r>
            <a:endParaRPr lang="en-US" sz="900" dirty="0"/>
          </a:p>
        </p:txBody>
      </p:sp>
      <p:sp>
        <p:nvSpPr>
          <p:cNvPr id="117" name="ZoneTexte 116">
            <a:extLst>
              <a:ext uri="{FF2B5EF4-FFF2-40B4-BE49-F238E27FC236}">
                <a16:creationId xmlns:a16="http://schemas.microsoft.com/office/drawing/2014/main" id="{268E7DE7-907E-439F-BD75-92B9E1F323EB}"/>
              </a:ext>
            </a:extLst>
          </p:cNvPr>
          <p:cNvSpPr txBox="1"/>
          <p:nvPr/>
        </p:nvSpPr>
        <p:spPr>
          <a:xfrm>
            <a:off x="5201411" y="8279290"/>
            <a:ext cx="1069377" cy="230832"/>
          </a:xfrm>
          <a:prstGeom prst="rect">
            <a:avLst/>
          </a:prstGeom>
          <a:noFill/>
        </p:spPr>
        <p:txBody>
          <a:bodyPr wrap="square" rtlCol="0">
            <a:spAutoFit/>
          </a:bodyPr>
          <a:lstStyle/>
          <a:p>
            <a:r>
              <a:rPr lang="fr-FR" sz="900" dirty="0"/>
              <a:t>Matthieu COURBE</a:t>
            </a:r>
            <a:endParaRPr lang="en-US" sz="900" dirty="0"/>
          </a:p>
        </p:txBody>
      </p:sp>
      <p:pic>
        <p:nvPicPr>
          <p:cNvPr id="118" name="Graphique 117" descr="Contour de visage lunettes de soleil">
            <a:extLst>
              <a:ext uri="{FF2B5EF4-FFF2-40B4-BE49-F238E27FC236}">
                <a16:creationId xmlns:a16="http://schemas.microsoft.com/office/drawing/2014/main" id="{94E1EB98-D0B1-4B1C-9066-F4C529E9E26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390062" y="7352003"/>
            <a:ext cx="421200" cy="421200"/>
          </a:xfrm>
          <a:prstGeom prst="rect">
            <a:avLst/>
          </a:prstGeom>
        </p:spPr>
      </p:pic>
      <p:pic>
        <p:nvPicPr>
          <p:cNvPr id="119" name="Graphique 118" descr="Contour de visage lunettes de soleil">
            <a:extLst>
              <a:ext uri="{FF2B5EF4-FFF2-40B4-BE49-F238E27FC236}">
                <a16:creationId xmlns:a16="http://schemas.microsoft.com/office/drawing/2014/main" id="{79279486-2A39-4983-8E60-E211F4A0400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408665" y="7782030"/>
            <a:ext cx="421200" cy="421200"/>
          </a:xfrm>
          <a:prstGeom prst="rect">
            <a:avLst/>
          </a:prstGeom>
        </p:spPr>
      </p:pic>
      <p:pic>
        <p:nvPicPr>
          <p:cNvPr id="120" name="Graphique 119" descr="Contour de visage lunettes de soleil">
            <a:extLst>
              <a:ext uri="{FF2B5EF4-FFF2-40B4-BE49-F238E27FC236}">
                <a16:creationId xmlns:a16="http://schemas.microsoft.com/office/drawing/2014/main" id="{80B2D222-B5C5-43F8-AF8C-FC48EFB8ED7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426886" y="8171761"/>
            <a:ext cx="421200" cy="421200"/>
          </a:xfrm>
          <a:prstGeom prst="rect">
            <a:avLst/>
          </a:prstGeom>
        </p:spPr>
      </p:pic>
      <p:pic>
        <p:nvPicPr>
          <p:cNvPr id="5" name="Image 4" descr="Une image contenant valise, bagage, nuit, allumé&#10;&#10;Description générée automatiquement">
            <a:extLst>
              <a:ext uri="{FF2B5EF4-FFF2-40B4-BE49-F238E27FC236}">
                <a16:creationId xmlns:a16="http://schemas.microsoft.com/office/drawing/2014/main" id="{4E2B34AD-4FB4-48A1-99BD-A1F96CA46ABE}"/>
              </a:ext>
            </a:extLst>
          </p:cNvPr>
          <p:cNvPicPr>
            <a:picLocks noChangeAspect="1"/>
          </p:cNvPicPr>
          <p:nvPr/>
        </p:nvPicPr>
        <p:blipFill>
          <a:blip r:embed="rId19"/>
          <a:stretch>
            <a:fillRect/>
          </a:stretch>
        </p:blipFill>
        <p:spPr>
          <a:xfrm>
            <a:off x="3785421" y="8578177"/>
            <a:ext cx="430669" cy="430669"/>
          </a:xfrm>
          <a:prstGeom prst="rect">
            <a:avLst/>
          </a:prstGeom>
        </p:spPr>
      </p:pic>
      <p:pic>
        <p:nvPicPr>
          <p:cNvPr id="7" name="Image 6" descr="Une image contenant valise, bagage, nuit, allumé&#10;&#10;Description générée automatiquement">
            <a:extLst>
              <a:ext uri="{FF2B5EF4-FFF2-40B4-BE49-F238E27FC236}">
                <a16:creationId xmlns:a16="http://schemas.microsoft.com/office/drawing/2014/main" id="{6B52C852-6D7A-43C0-9445-E6544103FAE2}"/>
              </a:ext>
            </a:extLst>
          </p:cNvPr>
          <p:cNvPicPr>
            <a:picLocks noChangeAspect="1"/>
          </p:cNvPicPr>
          <p:nvPr/>
        </p:nvPicPr>
        <p:blipFill>
          <a:blip r:embed="rId20"/>
          <a:stretch>
            <a:fillRect/>
          </a:stretch>
        </p:blipFill>
        <p:spPr>
          <a:xfrm>
            <a:off x="4320814" y="8600428"/>
            <a:ext cx="444844" cy="444844"/>
          </a:xfrm>
          <a:prstGeom prst="rect">
            <a:avLst/>
          </a:prstGeom>
        </p:spPr>
      </p:pic>
      <p:sp>
        <p:nvSpPr>
          <p:cNvPr id="8" name="Espace réservé du texte 19">
            <a:extLst>
              <a:ext uri="{FF2B5EF4-FFF2-40B4-BE49-F238E27FC236}">
                <a16:creationId xmlns:a16="http://schemas.microsoft.com/office/drawing/2014/main" id="{3C6E0A14-7B88-455F-9D0F-0AD621FB8F03}"/>
              </a:ext>
            </a:extLst>
          </p:cNvPr>
          <p:cNvSpPr txBox="1">
            <a:spLocks/>
          </p:cNvSpPr>
          <p:nvPr/>
        </p:nvSpPr>
        <p:spPr>
          <a:xfrm>
            <a:off x="4388845" y="8114553"/>
            <a:ext cx="421200" cy="424800"/>
          </a:xfrm>
          <a:prstGeom prst="ellipse">
            <a:avLst/>
          </a:prstGeom>
          <a:solidFill>
            <a:schemeClr val="accent3">
              <a:alpha val="20000"/>
            </a:schemeClr>
          </a:solidFill>
        </p:spPr>
        <p:txBody>
          <a:bodyPr lIns="0" tIns="0" rIns="0" bIns="0" rtlCol="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1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fr-FR" dirty="0"/>
              <a:t>1</a:t>
            </a:r>
          </a:p>
        </p:txBody>
      </p:sp>
      <p:sp>
        <p:nvSpPr>
          <p:cNvPr id="9" name="ZoneTexte 8">
            <a:extLst>
              <a:ext uri="{FF2B5EF4-FFF2-40B4-BE49-F238E27FC236}">
                <a16:creationId xmlns:a16="http://schemas.microsoft.com/office/drawing/2014/main" id="{334A47FB-06E8-4BBC-8126-9CF6D1F4CCC5}"/>
              </a:ext>
            </a:extLst>
          </p:cNvPr>
          <p:cNvSpPr txBox="1"/>
          <p:nvPr/>
        </p:nvSpPr>
        <p:spPr>
          <a:xfrm>
            <a:off x="4342640" y="2691991"/>
            <a:ext cx="2367735" cy="2031325"/>
          </a:xfrm>
          <a:prstGeom prst="rect">
            <a:avLst/>
          </a:prstGeom>
          <a:noFill/>
        </p:spPr>
        <p:txBody>
          <a:bodyPr wrap="square" rtlCol="0">
            <a:spAutoFit/>
          </a:bodyPr>
          <a:lstStyle/>
          <a:p>
            <a:r>
              <a:rPr lang="fr-FR" dirty="0">
                <a:solidFill>
                  <a:schemeClr val="bg1">
                    <a:lumMod val="75000"/>
                  </a:schemeClr>
                </a:solidFill>
              </a:rPr>
              <a:t>Notre projet a pour but de réaliser un afficheur nomade ubiquitaire, un projet qui consiste à la création d’un mur d’écran qui nous permettre d’afficher un flux.</a:t>
            </a:r>
            <a:endParaRPr lang="en-US" dirty="0">
              <a:solidFill>
                <a:schemeClr val="bg1">
                  <a:lumMod val="75000"/>
                </a:schemeClr>
              </a:solidFill>
            </a:endParaRPr>
          </a:p>
        </p:txBody>
      </p:sp>
      <p:sp>
        <p:nvSpPr>
          <p:cNvPr id="10" name="ZoneTexte 9">
            <a:extLst>
              <a:ext uri="{FF2B5EF4-FFF2-40B4-BE49-F238E27FC236}">
                <a16:creationId xmlns:a16="http://schemas.microsoft.com/office/drawing/2014/main" id="{A376C672-57C6-43EC-BB0E-194F48DAB21C}"/>
              </a:ext>
            </a:extLst>
          </p:cNvPr>
          <p:cNvSpPr txBox="1"/>
          <p:nvPr/>
        </p:nvSpPr>
        <p:spPr>
          <a:xfrm>
            <a:off x="5854660" y="8757655"/>
            <a:ext cx="974947" cy="338554"/>
          </a:xfrm>
          <a:prstGeom prst="rect">
            <a:avLst/>
          </a:prstGeom>
          <a:noFill/>
        </p:spPr>
        <p:txBody>
          <a:bodyPr wrap="none" rtlCol="0">
            <a:spAutoFit/>
          </a:bodyPr>
          <a:lstStyle/>
          <a:p>
            <a:r>
              <a:rPr lang="fr-FR" sz="1600" dirty="0"/>
              <a:t>2019/2020</a:t>
            </a:r>
            <a:endParaRPr lang="en-US" sz="1600" dirty="0"/>
          </a:p>
        </p:txBody>
      </p:sp>
    </p:spTree>
    <p:extLst>
      <p:ext uri="{BB962C8B-B14F-4D97-AF65-F5344CB8AC3E}">
        <p14:creationId xmlns:p14="http://schemas.microsoft.com/office/powerpoint/2010/main" val="1945047045"/>
      </p:ext>
    </p:extLst>
  </p:cSld>
  <p:clrMapOvr>
    <a:masterClrMapping/>
  </p:clrMapOvr>
</p:sld>
</file>

<file path=ppt/theme/theme1.xml><?xml version="1.0" encoding="utf-8"?>
<a:theme xmlns:a="http://schemas.openxmlformats.org/drawingml/2006/main" name="InfographicsPoster_Tech_v1_mo">
  <a:themeElements>
    <a:clrScheme name="Custom 19">
      <a:dk1>
        <a:srgbClr val="0071BC"/>
      </a:dk1>
      <a:lt1>
        <a:srgbClr val="FFFFFF"/>
      </a:lt1>
      <a:dk2>
        <a:srgbClr val="191E28"/>
      </a:dk2>
      <a:lt2>
        <a:srgbClr val="F7931E"/>
      </a:lt2>
      <a:accent1>
        <a:srgbClr val="29ABE2"/>
      </a:accent1>
      <a:accent2>
        <a:srgbClr val="1B1464"/>
      </a:accent2>
      <a:accent3>
        <a:srgbClr val="F15A24"/>
      </a:accent3>
      <a:accent4>
        <a:srgbClr val="ED1C24"/>
      </a:accent4>
      <a:accent5>
        <a:srgbClr val="8CC63F"/>
      </a:accent5>
      <a:accent6>
        <a:srgbClr val="D4145A"/>
      </a:accent6>
      <a:hlink>
        <a:srgbClr val="29ABE2"/>
      </a:hlink>
      <a:folHlink>
        <a:srgbClr val="29ABE2"/>
      </a:folHlink>
    </a:clrScheme>
    <a:fontScheme name="Custom 10">
      <a:majorFont>
        <a:latin typeface="Tahoma"/>
        <a:ea typeface=""/>
        <a:cs typeface=""/>
      </a:majorFont>
      <a:minorFont>
        <a:latin typeface="Arial Narrow"/>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8083_TF89753508" id="{67DB8827-216B-4121-81EA-6639929340A5}" vid="{838A2C6C-D223-4CEA-8EB7-39DD6F10B7F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9BC39D06-EEDE-42A2-B3BB-C660DC8711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143643-2CC1-40E8-8F96-3A622E5C8725}">
  <ds:schemaRefs>
    <ds:schemaRef ds:uri="http://schemas.microsoft.com/sharepoint/v3/contenttype/forms"/>
  </ds:schemaRefs>
</ds:datastoreItem>
</file>

<file path=customXml/itemProps3.xml><?xml version="1.0" encoding="utf-8"?>
<ds:datastoreItem xmlns:ds="http://schemas.openxmlformats.org/officeDocument/2006/customXml" ds:itemID="{E0CA591A-B9FA-47BD-A1F6-0A218B01BC5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Affiche d’infographie Technologie</Template>
  <TotalTime>0</TotalTime>
  <Words>283</Words>
  <Application>Microsoft Office PowerPoint</Application>
  <PresentationFormat>Affichage à l'écran (4:3)</PresentationFormat>
  <Paragraphs>20</Paragraphs>
  <Slides>1</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Arial</vt:lpstr>
      <vt:lpstr>Arial Narrow</vt:lpstr>
      <vt:lpstr>Calibri</vt:lpstr>
      <vt:lpstr>Tahoma</vt:lpstr>
      <vt:lpstr>InfographicsPoster_Tech_v1_mo</vt:lpstr>
      <vt:lpstr>Afficheur ubiquitaire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2020-06-15T13:44:42Z</dcterms:created>
  <dcterms:modified xsi:type="dcterms:W3CDTF">2020-07-20T18:49:44Z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