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8" r:id="rId2"/>
    <p:sldId id="257" r:id="rId3"/>
    <p:sldId id="258" r:id="rId4"/>
    <p:sldId id="260" r:id="rId5"/>
    <p:sldId id="267" r:id="rId6"/>
    <p:sldId id="269" r:id="rId7"/>
    <p:sldId id="261" r:id="rId8"/>
    <p:sldId id="259" r:id="rId9"/>
    <p:sldId id="263" r:id="rId10"/>
    <p:sldId id="264" r:id="rId11"/>
    <p:sldId id="262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9E756-C134-435F-8F1F-5E4564E1ED4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E916D-A063-469D-8688-3D255221F33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29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E916D-A063-469D-8688-3D255221F3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12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C3125DF-F5F8-41B7-B154-AA7788E26008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9CD7372-1045-4B0D-9495-5B98199A48E5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16042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25DF-F5F8-41B7-B154-AA7788E26008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7372-1045-4B0D-9495-5B98199A48E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8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25DF-F5F8-41B7-B154-AA7788E26008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7372-1045-4B0D-9495-5B98199A48E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76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25DF-F5F8-41B7-B154-AA7788E26008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7372-1045-4B0D-9495-5B98199A48E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0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3125DF-F5F8-41B7-B154-AA7788E26008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CD7372-1045-4B0D-9495-5B98199A48E5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14732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25DF-F5F8-41B7-B154-AA7788E26008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7372-1045-4B0D-9495-5B98199A48E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4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25DF-F5F8-41B7-B154-AA7788E26008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7372-1045-4B0D-9495-5B98199A48E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25DF-F5F8-41B7-B154-AA7788E26008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7372-1045-4B0D-9495-5B98199A48E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0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25DF-F5F8-41B7-B154-AA7788E26008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7372-1045-4B0D-9495-5B98199A48E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0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3125DF-F5F8-41B7-B154-AA7788E26008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CD7372-1045-4B0D-9495-5B98199A48E5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614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3125DF-F5F8-41B7-B154-AA7788E26008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CD7372-1045-4B0D-9495-5B98199A48E5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954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C3125DF-F5F8-41B7-B154-AA7788E26008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9CD7372-1045-4B0D-9495-5B98199A48E5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983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hatismyipaddress.com/" TargetMode="External"/><Relationship Id="rId2" Type="http://schemas.openxmlformats.org/officeDocument/2006/relationships/hyperlink" Target="https://www.voip-info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fewire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97501-9E80-4987-A67E-DCF873AD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 fontScale="90000"/>
          </a:bodyPr>
          <a:lstStyle/>
          <a:p>
            <a:r>
              <a:rPr lang="fr-FR" sz="7200" dirty="0" err="1"/>
              <a:t>VoIP</a:t>
            </a:r>
            <a:endParaRPr lang="en-US" sz="28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446D405-8E30-4A48-9B9C-640F24BED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1488268"/>
            <a:ext cx="6900380" cy="3881463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09F6B2F-1260-4387-AB2E-5735A477C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942" y="5935872"/>
            <a:ext cx="3053039" cy="56409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1600" dirty="0"/>
              <a:t>	By Hassan OULCAID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	    2018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24973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BCA2-7989-4587-97D7-F8E69720E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3603"/>
          </a:xfrm>
        </p:spPr>
        <p:txBody>
          <a:bodyPr>
            <a:normAutofit fontScale="90000"/>
          </a:bodyPr>
          <a:lstStyle/>
          <a:p>
            <a:r>
              <a:rPr lang="fr-FR" dirty="0"/>
              <a:t>BACKDRAWS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8C42A-AC07-4F6A-969C-6F70701B7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9256" y="1970468"/>
            <a:ext cx="8873544" cy="3896932"/>
          </a:xfrm>
        </p:spPr>
        <p:txBody>
          <a:bodyPr/>
          <a:lstStyle/>
          <a:p>
            <a:r>
              <a:rPr lang="fr-FR" dirty="0"/>
              <a:t>QoS</a:t>
            </a:r>
          </a:p>
          <a:p>
            <a:r>
              <a:rPr lang="fr-FR" dirty="0"/>
              <a:t>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700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6FA99-26BA-44DF-8522-75E2FB18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BC720-5D0D-4569-8733-55DF6D109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526" y="2472744"/>
            <a:ext cx="9221273" cy="3394656"/>
          </a:xfrm>
        </p:spPr>
        <p:txBody>
          <a:bodyPr/>
          <a:lstStyle/>
          <a:p>
            <a:r>
              <a:rPr lang="en-US" i="1" dirty="0">
                <a:hlinkClick r:id="rId2"/>
              </a:rPr>
              <a:t>https://www.voip-info.org</a:t>
            </a:r>
            <a:endParaRPr lang="en-US" i="1" dirty="0"/>
          </a:p>
          <a:p>
            <a:r>
              <a:rPr lang="en-US" i="1" dirty="0">
                <a:hlinkClick r:id="rId3"/>
              </a:rPr>
              <a:t>https://whatismyipaddress.com</a:t>
            </a:r>
            <a:endParaRPr lang="en-US" i="1" dirty="0"/>
          </a:p>
          <a:p>
            <a:r>
              <a:rPr lang="en-US" i="1" dirty="0">
                <a:hlinkClick r:id="rId4"/>
              </a:rPr>
              <a:t>https://www.lifewire.com</a:t>
            </a:r>
            <a:endParaRPr lang="en-US" i="1" dirty="0"/>
          </a:p>
          <a:p>
            <a:r>
              <a:rPr lang="en-US" dirty="0"/>
              <a:t>Management, Control, and Evolution of IP Networks , book by GUY PUJOLLE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14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65E7081-BA55-4580-B757-973E1FB8A6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9977"/>
          <a:stretch/>
        </p:blipFill>
        <p:spPr>
          <a:xfrm>
            <a:off x="3348" y="10"/>
            <a:ext cx="1218865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078F889-8780-48D5-8B9E-DF8B13063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600742-542E-45A8-B154-3327E7204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8666" y="4510825"/>
            <a:ext cx="4274151" cy="1207395"/>
          </a:xfrm>
        </p:spPr>
        <p:txBody>
          <a:bodyPr>
            <a:normAutofit/>
          </a:bodyPr>
          <a:lstStyle/>
          <a:p>
            <a:r>
              <a:rPr lang="fr-FR" sz="7200" dirty="0" err="1">
                <a:solidFill>
                  <a:schemeClr val="bg1"/>
                </a:solidFill>
              </a:rPr>
              <a:t>Thank</a:t>
            </a:r>
            <a:r>
              <a:rPr lang="fr-FR" sz="7200" dirty="0">
                <a:solidFill>
                  <a:schemeClr val="bg1"/>
                </a:solidFill>
              </a:rPr>
              <a:t> </a:t>
            </a:r>
            <a:r>
              <a:rPr lang="fr-FR" sz="7200" dirty="0" err="1">
                <a:solidFill>
                  <a:schemeClr val="bg1"/>
                </a:solidFill>
              </a:rPr>
              <a:t>you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4CABA2-22A0-44B2-BD92-28FF73FCE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346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D6ECB-44B7-4E1A-A04F-1AFFE36CF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91FF4-5975-4428-A948-AC57748BA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8196" y="2485622"/>
            <a:ext cx="8654603" cy="3381777"/>
          </a:xfrm>
        </p:spPr>
        <p:txBody>
          <a:bodyPr/>
          <a:lstStyle/>
          <a:p>
            <a:r>
              <a:rPr lang="fr-FR" sz="2400" dirty="0" err="1"/>
              <a:t>Define</a:t>
            </a:r>
            <a:r>
              <a:rPr lang="fr-FR" sz="2400" dirty="0"/>
              <a:t> VOIP.</a:t>
            </a:r>
          </a:p>
          <a:p>
            <a:r>
              <a:rPr lang="fr-FR" sz="2400" dirty="0" err="1"/>
              <a:t>Protocols</a:t>
            </a:r>
            <a:r>
              <a:rPr lang="fr-FR" sz="2400" dirty="0"/>
              <a:t>.</a:t>
            </a:r>
          </a:p>
          <a:p>
            <a:r>
              <a:rPr lang="fr-FR" sz="2400" dirty="0" err="1"/>
              <a:t>Advantages</a:t>
            </a:r>
            <a:r>
              <a:rPr lang="fr-FR" sz="2400" dirty="0"/>
              <a:t>/</a:t>
            </a:r>
            <a:r>
              <a:rPr lang="fr-FR" sz="2400" dirty="0" err="1"/>
              <a:t>Backraws</a:t>
            </a:r>
            <a:r>
              <a:rPr lang="fr-FR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9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FAFC-9ABD-4C75-AED4-B4CE98B6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VoIP</a:t>
            </a:r>
            <a:r>
              <a:rPr lang="fr-FR" dirty="0"/>
              <a:t> ?</a:t>
            </a:r>
            <a:br>
              <a:rPr lang="fr-F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8E71C-9A87-43BE-A896-2C5B5783F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8196" y="2498502"/>
            <a:ext cx="8654603" cy="3368898"/>
          </a:xfrm>
        </p:spPr>
        <p:txBody>
          <a:bodyPr/>
          <a:lstStyle/>
          <a:p>
            <a:r>
              <a:rPr lang="fr-FR" sz="2400" dirty="0"/>
              <a:t>Voice over Internet Protocol.</a:t>
            </a:r>
          </a:p>
          <a:p>
            <a:r>
              <a:rPr lang="fr-FR" sz="2400" dirty="0"/>
              <a:t>1995 </a:t>
            </a:r>
            <a:r>
              <a:rPr lang="fr-FR" sz="2400" dirty="0" err="1"/>
              <a:t>Vocaltec</a:t>
            </a:r>
            <a:r>
              <a:rPr lang="fr-FR" sz="2400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394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7DD7-2100-4432-B93B-B03B55B1C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647" y="282371"/>
            <a:ext cx="9601200" cy="674232"/>
          </a:xfrm>
        </p:spPr>
        <p:txBody>
          <a:bodyPr>
            <a:normAutofit fontScale="90000"/>
          </a:bodyPr>
          <a:lstStyle/>
          <a:p>
            <a:r>
              <a:rPr lang="fr-FR" dirty="0"/>
              <a:t>Brief </a:t>
            </a:r>
            <a:r>
              <a:rPr lang="fr-FR" dirty="0" err="1"/>
              <a:t>history</a:t>
            </a:r>
            <a:endParaRPr lang="en-US" dirty="0"/>
          </a:p>
        </p:txBody>
      </p:sp>
      <p:pic>
        <p:nvPicPr>
          <p:cNvPr id="5" name="Content Placeholder 4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4DF64791-26E2-4962-944E-846DA876A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32" y="1152455"/>
            <a:ext cx="10888394" cy="5423174"/>
          </a:xfrm>
        </p:spPr>
      </p:pic>
    </p:spTree>
    <p:extLst>
      <p:ext uri="{BB962C8B-B14F-4D97-AF65-F5344CB8AC3E}">
        <p14:creationId xmlns:p14="http://schemas.microsoft.com/office/powerpoint/2010/main" val="3646529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7D9BE-CD1C-4E30-B209-B891D7025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9665"/>
          </a:xfrm>
        </p:spPr>
        <p:txBody>
          <a:bodyPr/>
          <a:lstStyle/>
          <a:p>
            <a:r>
              <a:rPr lang="fr-FR" dirty="0"/>
              <a:t>APPLICATIONS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7D8DE-2028-4B47-AE75-ACFD82583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952" y="1918952"/>
            <a:ext cx="9053848" cy="3948448"/>
          </a:xfrm>
        </p:spPr>
        <p:txBody>
          <a:bodyPr/>
          <a:lstStyle/>
          <a:p>
            <a:r>
              <a:rPr lang="fr-FR" dirty="0"/>
              <a:t>Inter-office communication.</a:t>
            </a:r>
          </a:p>
          <a:p>
            <a:r>
              <a:rPr lang="fr-FR" dirty="0"/>
              <a:t>Intercom to </a:t>
            </a:r>
            <a:r>
              <a:rPr lang="fr-FR" dirty="0" err="1"/>
              <a:t>complex</a:t>
            </a:r>
            <a:r>
              <a:rPr lang="fr-FR" dirty="0"/>
              <a:t> </a:t>
            </a:r>
            <a:r>
              <a:rPr lang="fr-FR" dirty="0" err="1"/>
              <a:t>multi-point</a:t>
            </a:r>
            <a:r>
              <a:rPr lang="fr-FR"/>
              <a:t>.</a:t>
            </a:r>
            <a:endParaRPr lang="fr-FR" dirty="0"/>
          </a:p>
          <a:p>
            <a:r>
              <a:rPr lang="fr-FR" dirty="0"/>
              <a:t>E-commerce.</a:t>
            </a:r>
          </a:p>
          <a:p>
            <a:r>
              <a:rPr lang="fr-FR" dirty="0" err="1"/>
              <a:t>teleconferencing</a:t>
            </a:r>
            <a:r>
              <a:rPr lang="en-US" dirty="0"/>
              <a:t>/shared screen.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4219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7F4B6B0-05E1-429F-81EE-2A8886262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76" y="480515"/>
            <a:ext cx="11013646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14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8E11-DC1B-472A-B9ED-348FD8726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66482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Protocols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303AF-D3E3-4056-8DE0-52FCCE383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5617"/>
            <a:ext cx="10099964" cy="4266419"/>
          </a:xfrm>
        </p:spPr>
        <p:txBody>
          <a:bodyPr>
            <a:normAutofit/>
          </a:bodyPr>
          <a:lstStyle/>
          <a:p>
            <a:r>
              <a:rPr lang="fr-FR" dirty="0"/>
              <a:t>H323 :</a:t>
            </a:r>
            <a:r>
              <a:rPr lang="en-US" dirty="0"/>
              <a:t> ITU standard that addresses call signaling and control.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en-US" dirty="0"/>
              <a:t>widely implemented by voice and videoconferencing equipment manufacturers.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SIP : </a:t>
            </a:r>
            <a:r>
              <a:rPr lang="fr-FR" dirty="0" err="1"/>
              <a:t>Developped</a:t>
            </a:r>
            <a:r>
              <a:rPr lang="fr-FR" dirty="0"/>
              <a:t> by IETF , </a:t>
            </a:r>
            <a:r>
              <a:rPr lang="en-US" dirty="0"/>
              <a:t>protocol used in VoIP communications that allow people around the world to communicate.</a:t>
            </a:r>
          </a:p>
          <a:p>
            <a:pPr marL="0" indent="0">
              <a:buNone/>
            </a:pPr>
            <a:endParaRPr lang="en-US" dirty="0"/>
          </a:p>
          <a:p>
            <a:r>
              <a:rPr lang="fr-FR" dirty="0"/>
              <a:t>MGCP : Media Gateway Control Protocol ,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en-US" dirty="0"/>
              <a:t>connection management for media gateways.</a:t>
            </a:r>
          </a:p>
          <a:p>
            <a:pPr marL="0" indent="0">
              <a:buNone/>
            </a:pPr>
            <a:endParaRPr lang="en-US" dirty="0"/>
          </a:p>
          <a:p>
            <a:r>
              <a:rPr lang="fr-FR" dirty="0"/>
              <a:t>RTP : Real-time Transport Protocol </a:t>
            </a:r>
            <a:r>
              <a:rPr lang="en-US" dirty="0"/>
              <a:t>transport protocol for real-time audio and video data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446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0F0EF-C61B-4274-ADCD-16224849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360" y="342230"/>
            <a:ext cx="9601200" cy="648370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VoIP</a:t>
            </a:r>
            <a:r>
              <a:rPr lang="fr-FR" dirty="0"/>
              <a:t> vs. ToIP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2F9054-279A-435F-B8D9-8F5423EBC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89" y="1334170"/>
            <a:ext cx="10792495" cy="5352624"/>
          </a:xfrm>
        </p:spPr>
      </p:pic>
    </p:spTree>
    <p:extLst>
      <p:ext uri="{BB962C8B-B14F-4D97-AF65-F5344CB8AC3E}">
        <p14:creationId xmlns:p14="http://schemas.microsoft.com/office/powerpoint/2010/main" val="1140052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EC04-036E-4627-861D-42AA076B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8149"/>
          </a:xfrm>
        </p:spPr>
        <p:txBody>
          <a:bodyPr/>
          <a:lstStyle/>
          <a:p>
            <a:r>
              <a:rPr lang="fr-FR" dirty="0"/>
              <a:t>BENEFITS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EFDE9-A989-4F3F-9516-249F2DF0B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7138" y="1854558"/>
            <a:ext cx="8435662" cy="4012841"/>
          </a:xfrm>
        </p:spPr>
        <p:txBody>
          <a:bodyPr/>
          <a:lstStyle/>
          <a:p>
            <a:r>
              <a:rPr lang="fr-FR" dirty="0" err="1"/>
              <a:t>Cost</a:t>
            </a:r>
            <a:r>
              <a:rPr lang="fr-FR" dirty="0"/>
              <a:t> :</a:t>
            </a:r>
          </a:p>
          <a:p>
            <a:pPr marL="0" indent="0">
              <a:buNone/>
            </a:pPr>
            <a:r>
              <a:rPr lang="fr-FR" dirty="0"/>
              <a:t>	Free </a:t>
            </a:r>
            <a:r>
              <a:rPr lang="fr-FR" dirty="0" err="1"/>
              <a:t>voip</a:t>
            </a:r>
            <a:r>
              <a:rPr lang="fr-FR" dirty="0"/>
              <a:t> to </a:t>
            </a:r>
            <a:r>
              <a:rPr lang="fr-FR" dirty="0" err="1"/>
              <a:t>voip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Low </a:t>
            </a:r>
            <a:r>
              <a:rPr lang="fr-FR" dirty="0" err="1"/>
              <a:t>cost</a:t>
            </a:r>
            <a:r>
              <a:rPr lang="fr-FR" dirty="0"/>
              <a:t> </a:t>
            </a:r>
            <a:r>
              <a:rPr lang="fr-FR" dirty="0" err="1"/>
              <a:t>voip</a:t>
            </a:r>
            <a:r>
              <a:rPr lang="fr-FR" dirty="0"/>
              <a:t> to </a:t>
            </a:r>
            <a:r>
              <a:rPr lang="fr-FR" dirty="0" err="1"/>
              <a:t>pstn</a:t>
            </a:r>
            <a:endParaRPr lang="fr-FR" dirty="0"/>
          </a:p>
          <a:p>
            <a:r>
              <a:rPr lang="fr-FR" dirty="0" err="1"/>
              <a:t>Mobility</a:t>
            </a:r>
            <a:endParaRPr lang="fr-FR" dirty="0"/>
          </a:p>
          <a:p>
            <a:r>
              <a:rPr lang="fr-FR" dirty="0"/>
              <a:t>Voice + </a:t>
            </a:r>
            <a:r>
              <a:rPr lang="fr-FR" dirty="0" err="1"/>
              <a:t>video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08464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1175</TotalTime>
  <Words>181</Words>
  <Application>Microsoft Office PowerPoint</Application>
  <PresentationFormat>Grand écran</PresentationFormat>
  <Paragraphs>42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Calibri</vt:lpstr>
      <vt:lpstr>Franklin Gothic Book</vt:lpstr>
      <vt:lpstr>Crop</vt:lpstr>
      <vt:lpstr>VoIP</vt:lpstr>
      <vt:lpstr>summary</vt:lpstr>
      <vt:lpstr>What is VoIP ? </vt:lpstr>
      <vt:lpstr>Brief history</vt:lpstr>
      <vt:lpstr>APPLICATIONS</vt:lpstr>
      <vt:lpstr>Présentation PowerPoint</vt:lpstr>
      <vt:lpstr>Protocols</vt:lpstr>
      <vt:lpstr>VoIP vs. ToIP</vt:lpstr>
      <vt:lpstr>BENEFITS</vt:lpstr>
      <vt:lpstr>BACKDRAWS</vt:lpstr>
      <vt:lpstr>SOURCES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VOIP</dc:title>
  <dc:creator>Hassan Oulcaid</dc:creator>
  <cp:lastModifiedBy>Hassan OULCAID</cp:lastModifiedBy>
  <cp:revision>62</cp:revision>
  <dcterms:created xsi:type="dcterms:W3CDTF">2018-10-30T13:37:03Z</dcterms:created>
  <dcterms:modified xsi:type="dcterms:W3CDTF">2020-04-25T22:43:52Z</dcterms:modified>
</cp:coreProperties>
</file>