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64">
          <p15:clr>
            <a:srgbClr val="A4A3A4"/>
          </p15:clr>
        </p15:guide>
        <p15:guide id="2" pos="3852">
          <p15:clr>
            <a:srgbClr val="A4A3A4"/>
          </p15:clr>
        </p15:guide>
      </p15:sldGuideLst>
    </p:ext>
    <p:ext uri="http://customooxmlschemas.google.com/">
      <go:slidesCustomData xmlns:go="http://customooxmlschemas.google.com/" r:id="rId17" roundtripDataSignature="AMtx7mgdmIpeNoxlCpI4R59zmfx47cco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64" orient="horz"/>
        <p:guide pos="3852"/>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customschemas.google.com/relationships/presentationmetadata" Target="metadata"/><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tr-T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1ppt.com/moban/"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0" name="Shape 10"/>
        <p:cNvGrpSpPr/>
        <p:nvPr/>
      </p:nvGrpSpPr>
      <p:grpSpPr>
        <a:xfrm>
          <a:off x="0" y="0"/>
          <a:ext cx="0" cy="0"/>
          <a:chOff x="0" y="0"/>
          <a:chExt cx="0" cy="0"/>
        </a:xfrm>
      </p:grpSpPr>
    </p:spTree>
  </p:cSld>
  <p:clrMapOvr>
    <a:masterClrMapping/>
  </p:clrMapOvr>
  <p:transition>
    <p:wipe dir="l"/>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自定义版式">
  <p:cSld name="8_自定义版式">
    <p:spTree>
      <p:nvGrpSpPr>
        <p:cNvPr id="43" name="Shape 43"/>
        <p:cNvGrpSpPr/>
        <p:nvPr/>
      </p:nvGrpSpPr>
      <p:grpSpPr>
        <a:xfrm>
          <a:off x="0" y="0"/>
          <a:ext cx="0" cy="0"/>
          <a:chOff x="0" y="0"/>
          <a:chExt cx="0" cy="0"/>
        </a:xfrm>
      </p:grpSpPr>
      <p:sp>
        <p:nvSpPr>
          <p:cNvPr id="44" name="Google Shape;44;p21"/>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262626"/>
              </a:buClr>
              <a:buSzPts val="3600"/>
              <a:buFont typeface="Arial"/>
              <a:buNone/>
              <a:defRPr b="1" i="0" sz="3600" u="none" cap="none" strike="noStrik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wipe dir="l"/>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自定义版式">
  <p:cSld name="9_自定义版式">
    <p:spTree>
      <p:nvGrpSpPr>
        <p:cNvPr id="45" name="Shape 45"/>
        <p:cNvGrpSpPr/>
        <p:nvPr/>
      </p:nvGrpSpPr>
      <p:grpSpPr>
        <a:xfrm>
          <a:off x="0" y="0"/>
          <a:ext cx="0" cy="0"/>
          <a:chOff x="0" y="0"/>
          <a:chExt cx="0" cy="0"/>
        </a:xfrm>
      </p:grpSpPr>
      <p:sp>
        <p:nvSpPr>
          <p:cNvPr id="46" name="Google Shape;46;p22"/>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262626"/>
              </a:buClr>
              <a:buSzPts val="3600"/>
              <a:buFont typeface="Arial"/>
              <a:buNone/>
              <a:defRPr b="1" i="0" sz="3600" u="none" cap="none" strike="noStrik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wipe dir="l"/>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自定义版式">
  <p:cSld name="10_自定义版式">
    <p:spTree>
      <p:nvGrpSpPr>
        <p:cNvPr id="47" name="Shape 47"/>
        <p:cNvGrpSpPr/>
        <p:nvPr/>
      </p:nvGrpSpPr>
      <p:grpSpPr>
        <a:xfrm>
          <a:off x="0" y="0"/>
          <a:ext cx="0" cy="0"/>
          <a:chOff x="0" y="0"/>
          <a:chExt cx="0" cy="0"/>
        </a:xfrm>
      </p:grpSpPr>
      <p:sp>
        <p:nvSpPr>
          <p:cNvPr id="48" name="Google Shape;48;p23"/>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262626"/>
              </a:buClr>
              <a:buSzPts val="3600"/>
              <a:buFont typeface="Arial"/>
              <a:buNone/>
              <a:defRPr b="1" i="0" sz="3600" u="none" cap="none" strike="noStrik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wipe dir="l"/>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自定义版式">
  <p:cSld name="11_自定义版式">
    <p:spTree>
      <p:nvGrpSpPr>
        <p:cNvPr id="49" name="Shape 49"/>
        <p:cNvGrpSpPr/>
        <p:nvPr/>
      </p:nvGrpSpPr>
      <p:grpSpPr>
        <a:xfrm>
          <a:off x="0" y="0"/>
          <a:ext cx="0" cy="0"/>
          <a:chOff x="0" y="0"/>
          <a:chExt cx="0" cy="0"/>
        </a:xfrm>
      </p:grpSpPr>
      <p:sp>
        <p:nvSpPr>
          <p:cNvPr id="50" name="Google Shape;50;p24"/>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262626"/>
              </a:buClr>
              <a:buSzPts val="3600"/>
              <a:buFont typeface="Arial"/>
              <a:buNone/>
              <a:defRPr b="1" i="0" sz="3600" u="none" cap="none" strike="noStrik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wipe dir="l"/>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自定义版式">
  <p:cSld name="12_自定义版式">
    <p:spTree>
      <p:nvGrpSpPr>
        <p:cNvPr id="51" name="Shape 51"/>
        <p:cNvGrpSpPr/>
        <p:nvPr/>
      </p:nvGrpSpPr>
      <p:grpSpPr>
        <a:xfrm>
          <a:off x="0" y="0"/>
          <a:ext cx="0" cy="0"/>
          <a:chOff x="0" y="0"/>
          <a:chExt cx="0" cy="0"/>
        </a:xfrm>
      </p:grpSpPr>
      <p:sp>
        <p:nvSpPr>
          <p:cNvPr id="52" name="Google Shape;52;p25"/>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262626"/>
              </a:buClr>
              <a:buSzPts val="3600"/>
              <a:buFont typeface="Arial"/>
              <a:buNone/>
              <a:defRPr b="1" i="0" sz="3600" u="none" cap="none" strike="noStrik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wipe dir="l"/>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自定义版式">
  <p:cSld name="13_自定义版式">
    <p:spTree>
      <p:nvGrpSpPr>
        <p:cNvPr id="53" name="Shape 53"/>
        <p:cNvGrpSpPr/>
        <p:nvPr/>
      </p:nvGrpSpPr>
      <p:grpSpPr>
        <a:xfrm>
          <a:off x="0" y="0"/>
          <a:ext cx="0" cy="0"/>
          <a:chOff x="0" y="0"/>
          <a:chExt cx="0" cy="0"/>
        </a:xfrm>
      </p:grpSpPr>
      <p:sp>
        <p:nvSpPr>
          <p:cNvPr id="54" name="Google Shape;54;p26"/>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262626"/>
              </a:buClr>
              <a:buSzPts val="3600"/>
              <a:buFont typeface="Arial"/>
              <a:buNone/>
              <a:defRPr b="1" i="0" sz="3600" u="none" cap="none" strike="noStrik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wipe dir="l"/>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自定义版式">
  <p:cSld name="14_自定义版式">
    <p:spTree>
      <p:nvGrpSpPr>
        <p:cNvPr id="55" name="Shape 55"/>
        <p:cNvGrpSpPr/>
        <p:nvPr/>
      </p:nvGrpSpPr>
      <p:grpSpPr>
        <a:xfrm>
          <a:off x="0" y="0"/>
          <a:ext cx="0" cy="0"/>
          <a:chOff x="0" y="0"/>
          <a:chExt cx="0" cy="0"/>
        </a:xfrm>
      </p:grpSpPr>
      <p:sp>
        <p:nvSpPr>
          <p:cNvPr id="56" name="Google Shape;56;p27"/>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262626"/>
              </a:buClr>
              <a:buSzPts val="3600"/>
              <a:buFont typeface="Arial"/>
              <a:buNone/>
              <a:defRPr b="1" i="0" sz="3600" u="none" cap="none" strike="noStrik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7" name="Google Shape;57;p27"/>
          <p:cNvSpPr txBox="1"/>
          <p:nvPr/>
        </p:nvSpPr>
        <p:spPr>
          <a:xfrm>
            <a:off x="332905" y="6450469"/>
            <a:ext cx="1800200" cy="11843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tr-TR" sz="100" u="sng">
                <a:solidFill>
                  <a:srgbClr val="000000"/>
                </a:solidFill>
                <a:latin typeface="Microsoft Yahei"/>
                <a:ea typeface="Microsoft Yahei"/>
                <a:cs typeface="Microsoft Yahei"/>
                <a:sym typeface="Microsoft Yahei"/>
                <a:hlinkClick r:id="rId2">
                  <a:extLst>
                    <a:ext uri="{A12FA001-AC4F-418D-AE19-62706E023703}">
                      <ahyp:hlinkClr val="tx"/>
                    </a:ext>
                  </a:extLst>
                </a:hlinkClick>
              </a:rPr>
              <a:t>PPT模板</a:t>
            </a:r>
            <a:r>
              <a:rPr lang="tr-TR" sz="100">
                <a:solidFill>
                  <a:srgbClr val="000000"/>
                </a:solidFill>
                <a:latin typeface="Microsoft Yahei"/>
                <a:ea typeface="Microsoft Yahei"/>
                <a:cs typeface="Microsoft Yahei"/>
                <a:sym typeface="Microsoft Yahei"/>
              </a:rPr>
              <a:t> http://www.1ppt.com/moban/ </a:t>
            </a:r>
            <a:endParaRPr sz="100">
              <a:solidFill>
                <a:srgbClr val="000000"/>
              </a:solidFill>
              <a:latin typeface="Microsoft Yahei"/>
              <a:ea typeface="Microsoft Yahei"/>
              <a:cs typeface="Microsoft Yahei"/>
              <a:sym typeface="Microsoft Yahei"/>
            </a:endParaRPr>
          </a:p>
        </p:txBody>
      </p:sp>
    </p:spTree>
  </p:cSld>
  <p:clrMapOvr>
    <a:masterClrMapping/>
  </p:clrMapOvr>
  <p:transition>
    <p:wipe dir="l"/>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自定义版式">
  <p:cSld name="15_自定义版式">
    <p:spTree>
      <p:nvGrpSpPr>
        <p:cNvPr id="58" name="Shape 58"/>
        <p:cNvGrpSpPr/>
        <p:nvPr/>
      </p:nvGrpSpPr>
      <p:grpSpPr>
        <a:xfrm>
          <a:off x="0" y="0"/>
          <a:ext cx="0" cy="0"/>
          <a:chOff x="0" y="0"/>
          <a:chExt cx="0" cy="0"/>
        </a:xfrm>
      </p:grpSpPr>
      <p:sp>
        <p:nvSpPr>
          <p:cNvPr id="59" name="Google Shape;59;p28"/>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262626"/>
              </a:buClr>
              <a:buSzPts val="3600"/>
              <a:buFont typeface="Arial"/>
              <a:buNone/>
              <a:defRPr b="1" i="0" sz="3600" u="none" cap="none" strike="noStrik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wipe dir="l"/>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61" name="Shape 61"/>
        <p:cNvGrpSpPr/>
        <p:nvPr/>
      </p:nvGrpSpPr>
      <p:grpSpPr>
        <a:xfrm>
          <a:off x="0" y="0"/>
          <a:ext cx="0" cy="0"/>
          <a:chOff x="0" y="0"/>
          <a:chExt cx="0" cy="0"/>
        </a:xfrm>
      </p:grpSpPr>
      <p:sp>
        <p:nvSpPr>
          <p:cNvPr id="62" name="Google Shape;62;p30"/>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30"/>
          <p:cNvSpPr txBox="1"/>
          <p:nvPr>
            <p:ph idx="1" type="body"/>
          </p:nvPr>
        </p:nvSpPr>
        <p:spPr>
          <a:xfrm rot="5400000">
            <a:off x="3833019" y="-1623215"/>
            <a:ext cx="4525963" cy="10972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4" name="Google Shape;64;p30"/>
          <p:cNvSpPr txBox="1"/>
          <p:nvPr>
            <p:ph idx="10" type="dt"/>
          </p:nvPr>
        </p:nvSpPr>
        <p:spPr>
          <a:xfrm>
            <a:off x="609600" y="6356353"/>
            <a:ext cx="284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30"/>
          <p:cNvSpPr txBox="1"/>
          <p:nvPr>
            <p:ph idx="11" type="ftr"/>
          </p:nvPr>
        </p:nvSpPr>
        <p:spPr>
          <a:xfrm>
            <a:off x="4165600" y="6356353"/>
            <a:ext cx="3860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30"/>
          <p:cNvSpPr txBox="1"/>
          <p:nvPr>
            <p:ph idx="12" type="sldNum"/>
          </p:nvPr>
        </p:nvSpPr>
        <p:spPr>
          <a:xfrm>
            <a:off x="8737600" y="6356353"/>
            <a:ext cx="28448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Calibri"/>
                <a:ea typeface="Calibri"/>
                <a:cs typeface="Calibri"/>
                <a:sym typeface="Calibri"/>
              </a:defRPr>
            </a:lvl1pPr>
            <a:lvl2pPr indent="0" lvl="1" marL="0" marR="0" rtl="0" algn="l">
              <a:spcBef>
                <a:spcPts val="0"/>
              </a:spcBef>
              <a:buNone/>
              <a:defRPr sz="1800">
                <a:solidFill>
                  <a:srgbClr val="000000"/>
                </a:solidFill>
                <a:latin typeface="Calibri"/>
                <a:ea typeface="Calibri"/>
                <a:cs typeface="Calibri"/>
                <a:sym typeface="Calibri"/>
              </a:defRPr>
            </a:lvl2pPr>
            <a:lvl3pPr indent="0" lvl="2" marL="0" marR="0" rtl="0" algn="l">
              <a:spcBef>
                <a:spcPts val="0"/>
              </a:spcBef>
              <a:buNone/>
              <a:defRPr sz="1800">
                <a:solidFill>
                  <a:srgbClr val="000000"/>
                </a:solidFill>
                <a:latin typeface="Calibri"/>
                <a:ea typeface="Calibri"/>
                <a:cs typeface="Calibri"/>
                <a:sym typeface="Calibri"/>
              </a:defRPr>
            </a:lvl3pPr>
            <a:lvl4pPr indent="0" lvl="3" marL="0" marR="0" rtl="0" algn="l">
              <a:spcBef>
                <a:spcPts val="0"/>
              </a:spcBef>
              <a:buNone/>
              <a:defRPr sz="1800">
                <a:solidFill>
                  <a:srgbClr val="000000"/>
                </a:solidFill>
                <a:latin typeface="Calibri"/>
                <a:ea typeface="Calibri"/>
                <a:cs typeface="Calibri"/>
                <a:sym typeface="Calibri"/>
              </a:defRPr>
            </a:lvl4pPr>
            <a:lvl5pPr indent="0" lvl="4" marL="0" marR="0" rtl="0" algn="l">
              <a:spcBef>
                <a:spcPts val="0"/>
              </a:spcBef>
              <a:buNone/>
              <a:defRPr sz="1800">
                <a:solidFill>
                  <a:srgbClr val="000000"/>
                </a:solidFill>
                <a:latin typeface="Calibri"/>
                <a:ea typeface="Calibri"/>
                <a:cs typeface="Calibri"/>
                <a:sym typeface="Calibri"/>
              </a:defRPr>
            </a:lvl5pPr>
            <a:lvl6pPr indent="0" lvl="5" marL="0" marR="0" rtl="0" algn="l">
              <a:spcBef>
                <a:spcPts val="0"/>
              </a:spcBef>
              <a:buNone/>
              <a:defRPr sz="1800">
                <a:solidFill>
                  <a:srgbClr val="000000"/>
                </a:solidFill>
                <a:latin typeface="Calibri"/>
                <a:ea typeface="Calibri"/>
                <a:cs typeface="Calibri"/>
                <a:sym typeface="Calibri"/>
              </a:defRPr>
            </a:lvl6pPr>
            <a:lvl7pPr indent="0" lvl="6" marL="0" marR="0" rtl="0" algn="l">
              <a:spcBef>
                <a:spcPts val="0"/>
              </a:spcBef>
              <a:buNone/>
              <a:defRPr sz="1800">
                <a:solidFill>
                  <a:srgbClr val="000000"/>
                </a:solidFill>
                <a:latin typeface="Calibri"/>
                <a:ea typeface="Calibri"/>
                <a:cs typeface="Calibri"/>
                <a:sym typeface="Calibri"/>
              </a:defRPr>
            </a:lvl7pPr>
            <a:lvl8pPr indent="0" lvl="7" marL="0" marR="0" rtl="0" algn="l">
              <a:spcBef>
                <a:spcPts val="0"/>
              </a:spcBef>
              <a:buNone/>
              <a:defRPr sz="1800">
                <a:solidFill>
                  <a:srgbClr val="000000"/>
                </a:solidFill>
                <a:latin typeface="Calibri"/>
                <a:ea typeface="Calibri"/>
                <a:cs typeface="Calibri"/>
                <a:sym typeface="Calibri"/>
              </a:defRPr>
            </a:lvl8pPr>
            <a:lvl9pPr indent="0" lvl="8" marL="0" marR="0" rtl="0" algn="l">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transition>
    <p:wipe dir="l"/>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垂直排列标题与文本" type="vertTitleAndTx">
  <p:cSld name="VERTICAL_TITLE_AND_VERTICAL_TEXT">
    <p:spTree>
      <p:nvGrpSpPr>
        <p:cNvPr id="67" name="Shape 67"/>
        <p:cNvGrpSpPr/>
        <p:nvPr/>
      </p:nvGrpSpPr>
      <p:grpSpPr>
        <a:xfrm>
          <a:off x="0" y="0"/>
          <a:ext cx="0" cy="0"/>
          <a:chOff x="0" y="0"/>
          <a:chExt cx="0" cy="0"/>
        </a:xfrm>
      </p:grpSpPr>
      <p:sp>
        <p:nvSpPr>
          <p:cNvPr id="68" name="Google Shape;68;p31"/>
          <p:cNvSpPr txBox="1"/>
          <p:nvPr>
            <p:ph type="title"/>
          </p:nvPr>
        </p:nvSpPr>
        <p:spPr>
          <a:xfrm rot="5400000">
            <a:off x="7285038" y="1828804"/>
            <a:ext cx="5851525" cy="2743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9" name="Google Shape;69;p31"/>
          <p:cNvSpPr txBox="1"/>
          <p:nvPr>
            <p:ph idx="1" type="body"/>
          </p:nvPr>
        </p:nvSpPr>
        <p:spPr>
          <a:xfrm rot="5400000">
            <a:off x="1697038" y="-812796"/>
            <a:ext cx="5851525" cy="80264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0" name="Google Shape;70;p31"/>
          <p:cNvSpPr txBox="1"/>
          <p:nvPr>
            <p:ph idx="10" type="dt"/>
          </p:nvPr>
        </p:nvSpPr>
        <p:spPr>
          <a:xfrm>
            <a:off x="609600" y="6356353"/>
            <a:ext cx="284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31"/>
          <p:cNvSpPr txBox="1"/>
          <p:nvPr>
            <p:ph idx="11" type="ftr"/>
          </p:nvPr>
        </p:nvSpPr>
        <p:spPr>
          <a:xfrm>
            <a:off x="4165600" y="6356353"/>
            <a:ext cx="3860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31"/>
          <p:cNvSpPr txBox="1"/>
          <p:nvPr>
            <p:ph idx="12" type="sldNum"/>
          </p:nvPr>
        </p:nvSpPr>
        <p:spPr>
          <a:xfrm>
            <a:off x="8737600" y="6356353"/>
            <a:ext cx="28448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Calibri"/>
                <a:ea typeface="Calibri"/>
                <a:cs typeface="Calibri"/>
                <a:sym typeface="Calibri"/>
              </a:defRPr>
            </a:lvl1pPr>
            <a:lvl2pPr indent="0" lvl="1" marL="0" marR="0" rtl="0" algn="l">
              <a:spcBef>
                <a:spcPts val="0"/>
              </a:spcBef>
              <a:buNone/>
              <a:defRPr sz="1800">
                <a:solidFill>
                  <a:srgbClr val="000000"/>
                </a:solidFill>
                <a:latin typeface="Calibri"/>
                <a:ea typeface="Calibri"/>
                <a:cs typeface="Calibri"/>
                <a:sym typeface="Calibri"/>
              </a:defRPr>
            </a:lvl2pPr>
            <a:lvl3pPr indent="0" lvl="2" marL="0" marR="0" rtl="0" algn="l">
              <a:spcBef>
                <a:spcPts val="0"/>
              </a:spcBef>
              <a:buNone/>
              <a:defRPr sz="1800">
                <a:solidFill>
                  <a:srgbClr val="000000"/>
                </a:solidFill>
                <a:latin typeface="Calibri"/>
                <a:ea typeface="Calibri"/>
                <a:cs typeface="Calibri"/>
                <a:sym typeface="Calibri"/>
              </a:defRPr>
            </a:lvl3pPr>
            <a:lvl4pPr indent="0" lvl="3" marL="0" marR="0" rtl="0" algn="l">
              <a:spcBef>
                <a:spcPts val="0"/>
              </a:spcBef>
              <a:buNone/>
              <a:defRPr sz="1800">
                <a:solidFill>
                  <a:srgbClr val="000000"/>
                </a:solidFill>
                <a:latin typeface="Calibri"/>
                <a:ea typeface="Calibri"/>
                <a:cs typeface="Calibri"/>
                <a:sym typeface="Calibri"/>
              </a:defRPr>
            </a:lvl4pPr>
            <a:lvl5pPr indent="0" lvl="4" marL="0" marR="0" rtl="0" algn="l">
              <a:spcBef>
                <a:spcPts val="0"/>
              </a:spcBef>
              <a:buNone/>
              <a:defRPr sz="1800">
                <a:solidFill>
                  <a:srgbClr val="000000"/>
                </a:solidFill>
                <a:latin typeface="Calibri"/>
                <a:ea typeface="Calibri"/>
                <a:cs typeface="Calibri"/>
                <a:sym typeface="Calibri"/>
              </a:defRPr>
            </a:lvl5pPr>
            <a:lvl6pPr indent="0" lvl="5" marL="0" marR="0" rtl="0" algn="l">
              <a:spcBef>
                <a:spcPts val="0"/>
              </a:spcBef>
              <a:buNone/>
              <a:defRPr sz="1800">
                <a:solidFill>
                  <a:srgbClr val="000000"/>
                </a:solidFill>
                <a:latin typeface="Calibri"/>
                <a:ea typeface="Calibri"/>
                <a:cs typeface="Calibri"/>
                <a:sym typeface="Calibri"/>
              </a:defRPr>
            </a:lvl6pPr>
            <a:lvl7pPr indent="0" lvl="6" marL="0" marR="0" rtl="0" algn="l">
              <a:spcBef>
                <a:spcPts val="0"/>
              </a:spcBef>
              <a:buNone/>
              <a:defRPr sz="1800">
                <a:solidFill>
                  <a:srgbClr val="000000"/>
                </a:solidFill>
                <a:latin typeface="Calibri"/>
                <a:ea typeface="Calibri"/>
                <a:cs typeface="Calibri"/>
                <a:sym typeface="Calibri"/>
              </a:defRPr>
            </a:lvl7pPr>
            <a:lvl8pPr indent="0" lvl="7" marL="0" marR="0" rtl="0" algn="l">
              <a:spcBef>
                <a:spcPts val="0"/>
              </a:spcBef>
              <a:buNone/>
              <a:defRPr sz="1800">
                <a:solidFill>
                  <a:srgbClr val="000000"/>
                </a:solidFill>
                <a:latin typeface="Calibri"/>
                <a:ea typeface="Calibri"/>
                <a:cs typeface="Calibri"/>
                <a:sym typeface="Calibri"/>
              </a:defRPr>
            </a:lvl8pPr>
            <a:lvl9pPr indent="0" lvl="8" marL="0" marR="0" rtl="0" algn="l">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transition>
    <p:wipe dir="l"/>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p:cSld name="自定义版式">
    <p:spTree>
      <p:nvGrpSpPr>
        <p:cNvPr id="11" name="Shape 11"/>
        <p:cNvGrpSpPr/>
        <p:nvPr/>
      </p:nvGrpSpPr>
      <p:grpSpPr>
        <a:xfrm>
          <a:off x="0" y="0"/>
          <a:ext cx="0" cy="0"/>
          <a:chOff x="0" y="0"/>
          <a:chExt cx="0" cy="0"/>
        </a:xfrm>
      </p:grpSpPr>
      <p:sp>
        <p:nvSpPr>
          <p:cNvPr id="12" name="Google Shape;12;p13"/>
          <p:cNvSpPr/>
          <p:nvPr/>
        </p:nvSpPr>
        <p:spPr>
          <a:xfrm>
            <a:off x="3281680" y="465455"/>
            <a:ext cx="329565" cy="329565"/>
          </a:xfrm>
          <a:prstGeom prst="ellipse">
            <a:avLst/>
          </a:prstGeom>
          <a:solidFill>
            <a:srgbClr val="7AB3FA">
              <a:alpha val="2274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3" name="Google Shape;13;p13"/>
          <p:cNvGrpSpPr/>
          <p:nvPr/>
        </p:nvGrpSpPr>
        <p:grpSpPr>
          <a:xfrm>
            <a:off x="-633095" y="-714375"/>
            <a:ext cx="1504950" cy="1504950"/>
            <a:chOff x="-911" y="-1028"/>
            <a:chExt cx="2166" cy="2166"/>
          </a:xfrm>
        </p:grpSpPr>
        <p:sp>
          <p:nvSpPr>
            <p:cNvPr id="14" name="Google Shape;14;p13"/>
            <p:cNvSpPr/>
            <p:nvPr/>
          </p:nvSpPr>
          <p:spPr>
            <a:xfrm>
              <a:off x="-911" y="-1028"/>
              <a:ext cx="2166" cy="2166"/>
            </a:xfrm>
            <a:prstGeom prst="ellipse">
              <a:avLst/>
            </a:prstGeom>
            <a:noFill/>
            <a:ln cap="flat" cmpd="sng" w="38100">
              <a:solidFill>
                <a:srgbClr val="096AE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13"/>
            <p:cNvSpPr/>
            <p:nvPr/>
          </p:nvSpPr>
          <p:spPr>
            <a:xfrm flipH="1" rot="10800000">
              <a:off x="0" y="0"/>
              <a:ext cx="795" cy="733"/>
            </a:xfrm>
            <a:custGeom>
              <a:rect b="b" l="l" r="r" t="t"/>
              <a:pathLst>
                <a:path extrusionOk="0" h="888" w="963">
                  <a:moveTo>
                    <a:pt x="0" y="42"/>
                  </a:moveTo>
                  <a:cubicBezTo>
                    <a:pt x="76" y="15"/>
                    <a:pt x="158" y="0"/>
                    <a:pt x="243" y="0"/>
                  </a:cubicBezTo>
                  <a:cubicBezTo>
                    <a:pt x="641" y="0"/>
                    <a:pt x="963" y="322"/>
                    <a:pt x="963" y="720"/>
                  </a:cubicBezTo>
                  <a:cubicBezTo>
                    <a:pt x="963" y="778"/>
                    <a:pt x="956" y="834"/>
                    <a:pt x="943" y="888"/>
                  </a:cubicBezTo>
                  <a:lnTo>
                    <a:pt x="0" y="888"/>
                  </a:lnTo>
                  <a:lnTo>
                    <a:pt x="0" y="42"/>
                  </a:lnTo>
                  <a:close/>
                </a:path>
              </a:pathLst>
            </a:custGeom>
            <a:gradFill>
              <a:gsLst>
                <a:gs pos="0">
                  <a:srgbClr val="096AED"/>
                </a:gs>
                <a:gs pos="2000">
                  <a:srgbClr val="096AED"/>
                </a:gs>
                <a:gs pos="100000">
                  <a:srgbClr val="0695F0"/>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6" name="Google Shape;16;p13"/>
          <p:cNvSpPr txBox="1"/>
          <p:nvPr/>
        </p:nvSpPr>
        <p:spPr>
          <a:xfrm>
            <a:off x="596900" y="465455"/>
            <a:ext cx="33655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tr-TR" sz="3600" u="none" cap="none" strike="noStrike">
                <a:solidFill>
                  <a:srgbClr val="262626"/>
                </a:solidFill>
                <a:latin typeface="Arial"/>
                <a:ea typeface="Arial"/>
                <a:cs typeface="Arial"/>
                <a:sym typeface="Arial"/>
              </a:rPr>
              <a:t>Add title text</a:t>
            </a:r>
            <a:endParaRPr b="0" i="0" sz="3600" u="none" cap="none" strike="noStrike">
              <a:solidFill>
                <a:srgbClr val="262626"/>
              </a:solidFill>
              <a:latin typeface="Arial"/>
              <a:ea typeface="Arial"/>
              <a:cs typeface="Arial"/>
              <a:sym typeface="Arial"/>
            </a:endParaRPr>
          </a:p>
        </p:txBody>
      </p:sp>
    </p:spTree>
  </p:cSld>
  <p:clrMapOvr>
    <a:masterClrMapping/>
  </p:clrMapOvr>
  <p:transition>
    <p:wipe dir="l"/>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p:cSld name="自定义版式">
    <p:spTree>
      <p:nvGrpSpPr>
        <p:cNvPr id="73" name="Shape 73"/>
        <p:cNvGrpSpPr/>
        <p:nvPr/>
      </p:nvGrpSpPr>
      <p:grpSpPr>
        <a:xfrm>
          <a:off x="0" y="0"/>
          <a:ext cx="0" cy="0"/>
          <a:chOff x="0" y="0"/>
          <a:chExt cx="0" cy="0"/>
        </a:xfrm>
      </p:grpSpPr>
    </p:spTree>
  </p:cSld>
  <p:clrMapOvr>
    <a:masterClrMapping/>
  </p:clrMapOvr>
  <p:transition>
    <p:wipe dir="l"/>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自定义版式">
  <p:cSld name="1_自定义版式">
    <p:spTree>
      <p:nvGrpSpPr>
        <p:cNvPr id="17" name="Shape 17"/>
        <p:cNvGrpSpPr/>
        <p:nvPr/>
      </p:nvGrpSpPr>
      <p:grpSpPr>
        <a:xfrm>
          <a:off x="0" y="0"/>
          <a:ext cx="0" cy="0"/>
          <a:chOff x="0" y="0"/>
          <a:chExt cx="0" cy="0"/>
        </a:xfrm>
      </p:grpSpPr>
      <p:sp>
        <p:nvSpPr>
          <p:cNvPr id="18" name="Google Shape;18;p14"/>
          <p:cNvSpPr/>
          <p:nvPr/>
        </p:nvSpPr>
        <p:spPr>
          <a:xfrm>
            <a:off x="3281680" y="465455"/>
            <a:ext cx="329565" cy="329565"/>
          </a:xfrm>
          <a:prstGeom prst="ellipse">
            <a:avLst/>
          </a:prstGeom>
          <a:solidFill>
            <a:srgbClr val="7AB3FA">
              <a:alpha val="2274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9" name="Google Shape;19;p14"/>
          <p:cNvGrpSpPr/>
          <p:nvPr/>
        </p:nvGrpSpPr>
        <p:grpSpPr>
          <a:xfrm>
            <a:off x="-633095" y="-714375"/>
            <a:ext cx="1504950" cy="1504950"/>
            <a:chOff x="-911" y="-1028"/>
            <a:chExt cx="2166" cy="2166"/>
          </a:xfrm>
        </p:grpSpPr>
        <p:sp>
          <p:nvSpPr>
            <p:cNvPr id="20" name="Google Shape;20;p14"/>
            <p:cNvSpPr/>
            <p:nvPr/>
          </p:nvSpPr>
          <p:spPr>
            <a:xfrm>
              <a:off x="-911" y="-1028"/>
              <a:ext cx="2166" cy="2166"/>
            </a:xfrm>
            <a:prstGeom prst="ellipse">
              <a:avLst/>
            </a:prstGeom>
            <a:noFill/>
            <a:ln cap="flat" cmpd="sng" w="38100">
              <a:solidFill>
                <a:srgbClr val="096AE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14"/>
            <p:cNvSpPr/>
            <p:nvPr/>
          </p:nvSpPr>
          <p:spPr>
            <a:xfrm flipH="1" rot="10800000">
              <a:off x="0" y="0"/>
              <a:ext cx="795" cy="733"/>
            </a:xfrm>
            <a:custGeom>
              <a:rect b="b" l="l" r="r" t="t"/>
              <a:pathLst>
                <a:path extrusionOk="0" h="888" w="963">
                  <a:moveTo>
                    <a:pt x="0" y="42"/>
                  </a:moveTo>
                  <a:cubicBezTo>
                    <a:pt x="76" y="15"/>
                    <a:pt x="158" y="0"/>
                    <a:pt x="243" y="0"/>
                  </a:cubicBezTo>
                  <a:cubicBezTo>
                    <a:pt x="641" y="0"/>
                    <a:pt x="963" y="322"/>
                    <a:pt x="963" y="720"/>
                  </a:cubicBezTo>
                  <a:cubicBezTo>
                    <a:pt x="963" y="778"/>
                    <a:pt x="956" y="834"/>
                    <a:pt x="943" y="888"/>
                  </a:cubicBezTo>
                  <a:lnTo>
                    <a:pt x="0" y="888"/>
                  </a:lnTo>
                  <a:lnTo>
                    <a:pt x="0" y="42"/>
                  </a:lnTo>
                  <a:close/>
                </a:path>
              </a:pathLst>
            </a:custGeom>
            <a:gradFill>
              <a:gsLst>
                <a:gs pos="0">
                  <a:srgbClr val="096AED"/>
                </a:gs>
                <a:gs pos="2000">
                  <a:srgbClr val="096AED"/>
                </a:gs>
                <a:gs pos="100000">
                  <a:srgbClr val="0695F0"/>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2" name="Google Shape;22;p14"/>
          <p:cNvSpPr txBox="1"/>
          <p:nvPr/>
        </p:nvSpPr>
        <p:spPr>
          <a:xfrm>
            <a:off x="596900" y="465455"/>
            <a:ext cx="324623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tr-TR" sz="3600" u="none" cap="none" strike="noStrike">
                <a:solidFill>
                  <a:srgbClr val="262626"/>
                </a:solidFill>
                <a:latin typeface="Arial"/>
                <a:ea typeface="Arial"/>
                <a:cs typeface="Arial"/>
                <a:sym typeface="Arial"/>
              </a:rPr>
              <a:t>Add title text</a:t>
            </a:r>
            <a:endParaRPr b="0" i="0" sz="3600" u="none" cap="none" strike="noStrike">
              <a:solidFill>
                <a:srgbClr val="262626"/>
              </a:solidFill>
              <a:latin typeface="Arial"/>
              <a:ea typeface="Arial"/>
              <a:cs typeface="Arial"/>
              <a:sym typeface="Arial"/>
            </a:endParaRPr>
          </a:p>
        </p:txBody>
      </p:sp>
    </p:spTree>
  </p:cSld>
  <p:clrMapOvr>
    <a:masterClrMapping/>
  </p:clrMapOvr>
  <p:transition>
    <p:wipe dir="l"/>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自定义版式">
  <p:cSld name="2_自定义版式">
    <p:spTree>
      <p:nvGrpSpPr>
        <p:cNvPr id="23" name="Shape 23"/>
        <p:cNvGrpSpPr/>
        <p:nvPr/>
      </p:nvGrpSpPr>
      <p:grpSpPr>
        <a:xfrm>
          <a:off x="0" y="0"/>
          <a:ext cx="0" cy="0"/>
          <a:chOff x="0" y="0"/>
          <a:chExt cx="0" cy="0"/>
        </a:xfrm>
      </p:grpSpPr>
      <p:sp>
        <p:nvSpPr>
          <p:cNvPr id="24" name="Google Shape;24;p15"/>
          <p:cNvSpPr/>
          <p:nvPr/>
        </p:nvSpPr>
        <p:spPr>
          <a:xfrm>
            <a:off x="3281680" y="465455"/>
            <a:ext cx="329565" cy="329565"/>
          </a:xfrm>
          <a:prstGeom prst="ellipse">
            <a:avLst/>
          </a:prstGeom>
          <a:solidFill>
            <a:srgbClr val="7AB3FA">
              <a:alpha val="2274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5" name="Google Shape;25;p15"/>
          <p:cNvGrpSpPr/>
          <p:nvPr/>
        </p:nvGrpSpPr>
        <p:grpSpPr>
          <a:xfrm>
            <a:off x="-633095" y="-714375"/>
            <a:ext cx="1504950" cy="1504950"/>
            <a:chOff x="-911" y="-1028"/>
            <a:chExt cx="2166" cy="2166"/>
          </a:xfrm>
        </p:grpSpPr>
        <p:sp>
          <p:nvSpPr>
            <p:cNvPr id="26" name="Google Shape;26;p15"/>
            <p:cNvSpPr/>
            <p:nvPr/>
          </p:nvSpPr>
          <p:spPr>
            <a:xfrm>
              <a:off x="-911" y="-1028"/>
              <a:ext cx="2166" cy="2166"/>
            </a:xfrm>
            <a:prstGeom prst="ellipse">
              <a:avLst/>
            </a:prstGeom>
            <a:noFill/>
            <a:ln cap="flat" cmpd="sng" w="38100">
              <a:solidFill>
                <a:srgbClr val="096AE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 name="Google Shape;27;p15"/>
            <p:cNvSpPr/>
            <p:nvPr/>
          </p:nvSpPr>
          <p:spPr>
            <a:xfrm flipH="1" rot="10800000">
              <a:off x="0" y="0"/>
              <a:ext cx="795" cy="733"/>
            </a:xfrm>
            <a:custGeom>
              <a:rect b="b" l="l" r="r" t="t"/>
              <a:pathLst>
                <a:path extrusionOk="0" h="888" w="963">
                  <a:moveTo>
                    <a:pt x="0" y="42"/>
                  </a:moveTo>
                  <a:cubicBezTo>
                    <a:pt x="76" y="15"/>
                    <a:pt x="158" y="0"/>
                    <a:pt x="243" y="0"/>
                  </a:cubicBezTo>
                  <a:cubicBezTo>
                    <a:pt x="641" y="0"/>
                    <a:pt x="963" y="322"/>
                    <a:pt x="963" y="720"/>
                  </a:cubicBezTo>
                  <a:cubicBezTo>
                    <a:pt x="963" y="778"/>
                    <a:pt x="956" y="834"/>
                    <a:pt x="943" y="888"/>
                  </a:cubicBezTo>
                  <a:lnTo>
                    <a:pt x="0" y="888"/>
                  </a:lnTo>
                  <a:lnTo>
                    <a:pt x="0" y="42"/>
                  </a:lnTo>
                  <a:close/>
                </a:path>
              </a:pathLst>
            </a:custGeom>
            <a:gradFill>
              <a:gsLst>
                <a:gs pos="0">
                  <a:srgbClr val="096AED"/>
                </a:gs>
                <a:gs pos="2000">
                  <a:srgbClr val="096AED"/>
                </a:gs>
                <a:gs pos="100000">
                  <a:srgbClr val="0695F0"/>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8" name="Google Shape;28;p15"/>
          <p:cNvSpPr txBox="1"/>
          <p:nvPr/>
        </p:nvSpPr>
        <p:spPr>
          <a:xfrm>
            <a:off x="596900" y="465455"/>
            <a:ext cx="329923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tr-TR" sz="3600" u="none" cap="none" strike="noStrike">
                <a:solidFill>
                  <a:srgbClr val="262626"/>
                </a:solidFill>
                <a:latin typeface="Arial"/>
                <a:ea typeface="Arial"/>
                <a:cs typeface="Arial"/>
                <a:sym typeface="Arial"/>
              </a:rPr>
              <a:t>Add title text</a:t>
            </a:r>
            <a:endParaRPr b="0" i="0" sz="3600" u="none" cap="none" strike="noStrike">
              <a:solidFill>
                <a:srgbClr val="262626"/>
              </a:solidFill>
              <a:latin typeface="Arial"/>
              <a:ea typeface="Arial"/>
              <a:cs typeface="Arial"/>
              <a:sym typeface="Arial"/>
            </a:endParaRPr>
          </a:p>
        </p:txBody>
      </p:sp>
    </p:spTree>
  </p:cSld>
  <p:clrMapOvr>
    <a:masterClrMapping/>
  </p:clrMapOvr>
  <p:transition>
    <p:wipe dir="l"/>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自定义版式">
  <p:cSld name="3_自定义版式">
    <p:spTree>
      <p:nvGrpSpPr>
        <p:cNvPr id="29" name="Shape 29"/>
        <p:cNvGrpSpPr/>
        <p:nvPr/>
      </p:nvGrpSpPr>
      <p:grpSpPr>
        <a:xfrm>
          <a:off x="0" y="0"/>
          <a:ext cx="0" cy="0"/>
          <a:chOff x="0" y="0"/>
          <a:chExt cx="0" cy="0"/>
        </a:xfrm>
      </p:grpSpPr>
      <p:sp>
        <p:nvSpPr>
          <p:cNvPr id="30" name="Google Shape;30;p16"/>
          <p:cNvSpPr/>
          <p:nvPr/>
        </p:nvSpPr>
        <p:spPr>
          <a:xfrm>
            <a:off x="3281680" y="465455"/>
            <a:ext cx="329565" cy="329565"/>
          </a:xfrm>
          <a:prstGeom prst="ellipse">
            <a:avLst/>
          </a:prstGeom>
          <a:solidFill>
            <a:srgbClr val="7AB3FA">
              <a:alpha val="2274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1" name="Google Shape;31;p16"/>
          <p:cNvGrpSpPr/>
          <p:nvPr/>
        </p:nvGrpSpPr>
        <p:grpSpPr>
          <a:xfrm>
            <a:off x="-633095" y="-714375"/>
            <a:ext cx="1504950" cy="1504950"/>
            <a:chOff x="-911" y="-1028"/>
            <a:chExt cx="2166" cy="2166"/>
          </a:xfrm>
        </p:grpSpPr>
        <p:sp>
          <p:nvSpPr>
            <p:cNvPr id="32" name="Google Shape;32;p16"/>
            <p:cNvSpPr/>
            <p:nvPr/>
          </p:nvSpPr>
          <p:spPr>
            <a:xfrm>
              <a:off x="-911" y="-1028"/>
              <a:ext cx="2166" cy="2166"/>
            </a:xfrm>
            <a:prstGeom prst="ellipse">
              <a:avLst/>
            </a:prstGeom>
            <a:noFill/>
            <a:ln cap="flat" cmpd="sng" w="38100">
              <a:solidFill>
                <a:srgbClr val="096AE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 name="Google Shape;33;p16"/>
            <p:cNvSpPr/>
            <p:nvPr/>
          </p:nvSpPr>
          <p:spPr>
            <a:xfrm flipH="1" rot="10800000">
              <a:off x="0" y="0"/>
              <a:ext cx="795" cy="733"/>
            </a:xfrm>
            <a:custGeom>
              <a:rect b="b" l="l" r="r" t="t"/>
              <a:pathLst>
                <a:path extrusionOk="0" h="888" w="963">
                  <a:moveTo>
                    <a:pt x="0" y="42"/>
                  </a:moveTo>
                  <a:cubicBezTo>
                    <a:pt x="76" y="15"/>
                    <a:pt x="158" y="0"/>
                    <a:pt x="243" y="0"/>
                  </a:cubicBezTo>
                  <a:cubicBezTo>
                    <a:pt x="641" y="0"/>
                    <a:pt x="963" y="322"/>
                    <a:pt x="963" y="720"/>
                  </a:cubicBezTo>
                  <a:cubicBezTo>
                    <a:pt x="963" y="778"/>
                    <a:pt x="956" y="834"/>
                    <a:pt x="943" y="888"/>
                  </a:cubicBezTo>
                  <a:lnTo>
                    <a:pt x="0" y="888"/>
                  </a:lnTo>
                  <a:lnTo>
                    <a:pt x="0" y="42"/>
                  </a:lnTo>
                  <a:close/>
                </a:path>
              </a:pathLst>
            </a:custGeom>
            <a:gradFill>
              <a:gsLst>
                <a:gs pos="0">
                  <a:srgbClr val="096AED"/>
                </a:gs>
                <a:gs pos="2000">
                  <a:srgbClr val="096AED"/>
                </a:gs>
                <a:gs pos="100000">
                  <a:srgbClr val="0695F0"/>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4" name="Google Shape;34;p16"/>
          <p:cNvSpPr txBox="1"/>
          <p:nvPr/>
        </p:nvSpPr>
        <p:spPr>
          <a:xfrm>
            <a:off x="596900" y="465455"/>
            <a:ext cx="345826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3600">
                <a:solidFill>
                  <a:srgbClr val="262626"/>
                </a:solidFill>
                <a:latin typeface="Arial"/>
                <a:ea typeface="Arial"/>
                <a:cs typeface="Arial"/>
                <a:sym typeface="Arial"/>
              </a:rPr>
              <a:t>Add title text</a:t>
            </a:r>
            <a:endParaRPr sz="3600">
              <a:solidFill>
                <a:srgbClr val="262626"/>
              </a:solidFill>
              <a:latin typeface="Arial"/>
              <a:ea typeface="Arial"/>
              <a:cs typeface="Arial"/>
              <a:sym typeface="Arial"/>
            </a:endParaRPr>
          </a:p>
        </p:txBody>
      </p:sp>
    </p:spTree>
  </p:cSld>
  <p:clrMapOvr>
    <a:masterClrMapping/>
  </p:clrMapOvr>
  <p:transition>
    <p:wipe dir="l"/>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自定义版式">
  <p:cSld name="4_自定义版式">
    <p:spTree>
      <p:nvGrpSpPr>
        <p:cNvPr id="35" name="Shape 35"/>
        <p:cNvGrpSpPr/>
        <p:nvPr/>
      </p:nvGrpSpPr>
      <p:grpSpPr>
        <a:xfrm>
          <a:off x="0" y="0"/>
          <a:ext cx="0" cy="0"/>
          <a:chOff x="0" y="0"/>
          <a:chExt cx="0" cy="0"/>
        </a:xfrm>
      </p:grpSpPr>
      <p:sp>
        <p:nvSpPr>
          <p:cNvPr id="36" name="Google Shape;36;p17"/>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262626"/>
              </a:buClr>
              <a:buSzPts val="3600"/>
              <a:buFont typeface="Arial"/>
              <a:buNone/>
              <a:defRPr b="1" i="0" sz="3600" u="none" cap="none" strike="noStrik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wipe dir="l"/>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自定义版式">
  <p:cSld name="5_自定义版式">
    <p:spTree>
      <p:nvGrpSpPr>
        <p:cNvPr id="37" name="Shape 37"/>
        <p:cNvGrpSpPr/>
        <p:nvPr/>
      </p:nvGrpSpPr>
      <p:grpSpPr>
        <a:xfrm>
          <a:off x="0" y="0"/>
          <a:ext cx="0" cy="0"/>
          <a:chOff x="0" y="0"/>
          <a:chExt cx="0" cy="0"/>
        </a:xfrm>
      </p:grpSpPr>
      <p:sp>
        <p:nvSpPr>
          <p:cNvPr id="38" name="Google Shape;38;p18"/>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262626"/>
              </a:buClr>
              <a:buSzPts val="3600"/>
              <a:buFont typeface="Arial"/>
              <a:buNone/>
              <a:defRPr b="1" i="0" sz="3600" u="none" cap="none" strike="noStrik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wipe dir="l"/>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自定义版式">
  <p:cSld name="6_自定义版式">
    <p:spTree>
      <p:nvGrpSpPr>
        <p:cNvPr id="39" name="Shape 39"/>
        <p:cNvGrpSpPr/>
        <p:nvPr/>
      </p:nvGrpSpPr>
      <p:grpSpPr>
        <a:xfrm>
          <a:off x="0" y="0"/>
          <a:ext cx="0" cy="0"/>
          <a:chOff x="0" y="0"/>
          <a:chExt cx="0" cy="0"/>
        </a:xfrm>
      </p:grpSpPr>
      <p:sp>
        <p:nvSpPr>
          <p:cNvPr id="40" name="Google Shape;40;p19"/>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262626"/>
              </a:buClr>
              <a:buSzPts val="3600"/>
              <a:buFont typeface="Arial"/>
              <a:buNone/>
              <a:defRPr b="1" i="0" sz="3600" u="none" cap="none" strike="noStrik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wipe dir="l"/>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自定义版式">
  <p:cSld name="7_自定义版式">
    <p:spTree>
      <p:nvGrpSpPr>
        <p:cNvPr id="41" name="Shape 41"/>
        <p:cNvGrpSpPr/>
        <p:nvPr/>
      </p:nvGrpSpPr>
      <p:grpSpPr>
        <a:xfrm>
          <a:off x="0" y="0"/>
          <a:ext cx="0" cy="0"/>
          <a:chOff x="0" y="0"/>
          <a:chExt cx="0" cy="0"/>
        </a:xfrm>
      </p:grpSpPr>
      <p:sp>
        <p:nvSpPr>
          <p:cNvPr id="42" name="Google Shape;42;p20"/>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262626"/>
              </a:buClr>
              <a:buSzPts val="3600"/>
              <a:buFont typeface="Arial"/>
              <a:buNone/>
              <a:defRPr b="1" i="0" sz="3600" u="none" cap="none" strike="noStrik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wipe dir="l"/>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3.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7" r:id="rId1"/>
    <p:sldLayoutId id="2147483668" r:id="rId2"/>
    <p:sldLayoutId id="2147483669" r:id="rId3"/>
  </p:sldLayoutIdLst>
  <p:transition>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8.jpg"/><Relationship Id="rId5"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p:nvPr/>
        </p:nvSpPr>
        <p:spPr>
          <a:xfrm>
            <a:off x="-2334260" y="-2563495"/>
            <a:ext cx="5401945" cy="5401945"/>
          </a:xfrm>
          <a:prstGeom prst="ellipse">
            <a:avLst/>
          </a:prstGeom>
          <a:gradFill>
            <a:gsLst>
              <a:gs pos="0">
                <a:srgbClr val="096AED">
                  <a:alpha val="3921"/>
                </a:srgbClr>
              </a:gs>
              <a:gs pos="5000">
                <a:srgbClr val="096AED">
                  <a:alpha val="3921"/>
                </a:srgbClr>
              </a:gs>
              <a:gs pos="100000">
                <a:srgbClr val="0695F0">
                  <a:alpha val="22745"/>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9" name="Google Shape;79;p1"/>
          <p:cNvSpPr/>
          <p:nvPr/>
        </p:nvSpPr>
        <p:spPr>
          <a:xfrm flipH="1" rot="10800000">
            <a:off x="0" y="0"/>
            <a:ext cx="1982470" cy="1828165"/>
          </a:xfrm>
          <a:custGeom>
            <a:rect b="b" l="l" r="r" t="t"/>
            <a:pathLst>
              <a:path extrusionOk="0" h="888" w="963">
                <a:moveTo>
                  <a:pt x="0" y="42"/>
                </a:moveTo>
                <a:cubicBezTo>
                  <a:pt x="76" y="15"/>
                  <a:pt x="158" y="0"/>
                  <a:pt x="243" y="0"/>
                </a:cubicBezTo>
                <a:cubicBezTo>
                  <a:pt x="641" y="0"/>
                  <a:pt x="963" y="322"/>
                  <a:pt x="963" y="720"/>
                </a:cubicBezTo>
                <a:cubicBezTo>
                  <a:pt x="963" y="778"/>
                  <a:pt x="956" y="834"/>
                  <a:pt x="943" y="888"/>
                </a:cubicBezTo>
                <a:lnTo>
                  <a:pt x="0" y="888"/>
                </a:lnTo>
                <a:lnTo>
                  <a:pt x="0" y="42"/>
                </a:lnTo>
                <a:close/>
              </a:path>
            </a:pathLst>
          </a:custGeom>
          <a:gradFill>
            <a:gsLst>
              <a:gs pos="0">
                <a:srgbClr val="096AED"/>
              </a:gs>
              <a:gs pos="5000">
                <a:srgbClr val="096AED"/>
              </a:gs>
              <a:gs pos="100000">
                <a:srgbClr val="0695F0"/>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80" name="Google Shape;80;p1"/>
          <p:cNvGrpSpPr/>
          <p:nvPr/>
        </p:nvGrpSpPr>
        <p:grpSpPr>
          <a:xfrm>
            <a:off x="7200900" y="2178050"/>
            <a:ext cx="8634095" cy="8634095"/>
            <a:chOff x="7170" y="5823"/>
            <a:chExt cx="13597" cy="13597"/>
          </a:xfrm>
        </p:grpSpPr>
        <p:sp>
          <p:nvSpPr>
            <p:cNvPr id="81" name="Google Shape;81;p1"/>
            <p:cNvSpPr/>
            <p:nvPr/>
          </p:nvSpPr>
          <p:spPr>
            <a:xfrm>
              <a:off x="7170" y="5823"/>
              <a:ext cx="13597" cy="13597"/>
            </a:xfrm>
            <a:prstGeom prst="ellipse">
              <a:avLst/>
            </a:prstGeom>
            <a:gradFill>
              <a:gsLst>
                <a:gs pos="0">
                  <a:srgbClr val="096AED">
                    <a:alpha val="15686"/>
                  </a:srgbClr>
                </a:gs>
                <a:gs pos="100000">
                  <a:srgbClr val="0695F0">
                    <a:alpha val="52941"/>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2" name="Google Shape;82;p1"/>
            <p:cNvSpPr/>
            <p:nvPr/>
          </p:nvSpPr>
          <p:spPr>
            <a:xfrm flipH="1" rot="10800000">
              <a:off x="8762" y="7415"/>
              <a:ext cx="10413" cy="10413"/>
            </a:xfrm>
            <a:prstGeom prst="ellipse">
              <a:avLst/>
            </a:prstGeom>
            <a:gradFill>
              <a:gsLst>
                <a:gs pos="0">
                  <a:srgbClr val="096AED"/>
                </a:gs>
                <a:gs pos="5000">
                  <a:srgbClr val="096AED"/>
                </a:gs>
                <a:gs pos="100000">
                  <a:srgbClr val="0695F0"/>
                </a:gs>
              </a:gsLst>
              <a:lin ang="2700000" scaled="0"/>
            </a:gradFill>
            <a:ln>
              <a:noFill/>
            </a:ln>
            <a:effectLst>
              <a:outerShdw blurRad="609600" rotWithShape="0" algn="br" dir="13500000" dist="1524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grpSp>
      <p:sp>
        <p:nvSpPr>
          <p:cNvPr id="83" name="Google Shape;83;p1"/>
          <p:cNvSpPr/>
          <p:nvPr/>
        </p:nvSpPr>
        <p:spPr>
          <a:xfrm>
            <a:off x="480060" y="194290"/>
            <a:ext cx="11270100" cy="5481900"/>
          </a:xfrm>
          <a:prstGeom prst="roundRect">
            <a:avLst>
              <a:gd fmla="val 5625" name="adj"/>
            </a:avLst>
          </a:prstGeom>
          <a:solidFill>
            <a:schemeClr val="lt1"/>
          </a:solidFill>
          <a:ln cap="flat" cmpd="sng" w="19050">
            <a:solidFill>
              <a:schemeClr val="lt1"/>
            </a:solidFill>
            <a:prstDash val="solid"/>
            <a:miter lim="800000"/>
            <a:headEnd len="sm" w="sm" type="none"/>
            <a:tailEnd len="sm" w="sm" type="none"/>
          </a:ln>
          <a:effectLst>
            <a:outerShdw blurRad="965200" rotWithShape="0" algn="r" dir="10800000" dist="38100">
              <a:srgbClr val="819CFF">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4" name="Google Shape;84;p1"/>
          <p:cNvSpPr txBox="1"/>
          <p:nvPr/>
        </p:nvSpPr>
        <p:spPr>
          <a:xfrm>
            <a:off x="1758315" y="3865958"/>
            <a:ext cx="5373370" cy="589072"/>
          </a:xfrm>
          <a:prstGeom prst="rect">
            <a:avLst/>
          </a:prstGeom>
          <a:noFill/>
          <a:ln>
            <a:noFill/>
          </a:ln>
        </p:spPr>
        <p:txBody>
          <a:bodyPr anchorCtr="0" anchor="t" bIns="45700" lIns="0" spcFirstLastPara="1" rIns="0" wrap="square" tIns="45700">
            <a:spAutoFit/>
          </a:bodyPr>
          <a:lstStyle/>
          <a:p>
            <a:pPr indent="0" lvl="0" marL="0" marR="0" rtl="0" algn="ctr">
              <a:lnSpc>
                <a:spcPct val="150000"/>
              </a:lnSpc>
              <a:spcBef>
                <a:spcPts val="0"/>
              </a:spcBef>
              <a:spcAft>
                <a:spcPts val="0"/>
              </a:spcAft>
              <a:buNone/>
            </a:pPr>
            <a:r>
              <a:rPr b="0" i="0" lang="tr-TR" sz="2400" u="none" cap="none" strike="noStrike">
                <a:solidFill>
                  <a:schemeClr val="dk1"/>
                </a:solidFill>
                <a:latin typeface="Arial"/>
                <a:ea typeface="Arial"/>
                <a:cs typeface="Arial"/>
                <a:sym typeface="Arial"/>
              </a:rPr>
              <a:t>Pattern Matching of GGO</a:t>
            </a:r>
            <a:endParaRPr b="0" i="0" sz="2400" u="none" cap="none" strike="noStrike">
              <a:solidFill>
                <a:schemeClr val="dk1"/>
              </a:solidFill>
              <a:latin typeface="Arial"/>
              <a:ea typeface="Arial"/>
              <a:cs typeface="Arial"/>
              <a:sym typeface="Arial"/>
            </a:endParaRPr>
          </a:p>
        </p:txBody>
      </p:sp>
      <p:sp>
        <p:nvSpPr>
          <p:cNvPr id="85" name="Google Shape;85;p1"/>
          <p:cNvSpPr txBox="1"/>
          <p:nvPr/>
        </p:nvSpPr>
        <p:spPr>
          <a:xfrm>
            <a:off x="392712" y="776359"/>
            <a:ext cx="8248500" cy="3047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tr-TR" sz="6400" u="none" cap="none" strike="noStrike">
                <a:solidFill>
                  <a:srgbClr val="096AED"/>
                </a:solidFill>
                <a:latin typeface="Arial"/>
                <a:ea typeface="Arial"/>
                <a:cs typeface="Arial"/>
                <a:sym typeface="Arial"/>
              </a:rPr>
              <a:t>IMAGE PROCESSING PROJECT</a:t>
            </a:r>
            <a:endParaRPr b="0" i="0" sz="6400" u="none" cap="none" strike="noStrike">
              <a:solidFill>
                <a:srgbClr val="096AED"/>
              </a:solidFill>
              <a:latin typeface="Arial"/>
              <a:ea typeface="Arial"/>
              <a:cs typeface="Arial"/>
              <a:sym typeface="Arial"/>
            </a:endParaRPr>
          </a:p>
        </p:txBody>
      </p:sp>
      <p:sp>
        <p:nvSpPr>
          <p:cNvPr id="86" name="Google Shape;86;p1"/>
          <p:cNvSpPr/>
          <p:nvPr/>
        </p:nvSpPr>
        <p:spPr>
          <a:xfrm>
            <a:off x="1016635" y="2008505"/>
            <a:ext cx="693420" cy="693420"/>
          </a:xfrm>
          <a:prstGeom prst="ellipse">
            <a:avLst/>
          </a:prstGeom>
          <a:solidFill>
            <a:srgbClr val="096AED">
              <a:alpha val="2274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 name="Google Shape;87;p1"/>
          <p:cNvSpPr/>
          <p:nvPr/>
        </p:nvSpPr>
        <p:spPr>
          <a:xfrm>
            <a:off x="3188335" y="4904740"/>
            <a:ext cx="2104101" cy="504825"/>
          </a:xfrm>
          <a:prstGeom prst="rect">
            <a:avLst/>
          </a:prstGeom>
          <a:gradFill>
            <a:gsLst>
              <a:gs pos="0">
                <a:srgbClr val="0695F0"/>
              </a:gs>
              <a:gs pos="2000">
                <a:srgbClr val="0695F0"/>
              </a:gs>
              <a:gs pos="84000">
                <a:srgbClr val="096AED"/>
              </a:gs>
              <a:gs pos="100000">
                <a:srgbClr val="096AED"/>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tr-TR" sz="1600" u="none" cap="none" strike="noStrike">
                <a:solidFill>
                  <a:schemeClr val="lt1"/>
                </a:solidFill>
                <a:latin typeface="Arial"/>
                <a:ea typeface="Arial"/>
                <a:cs typeface="Arial"/>
                <a:sym typeface="Arial"/>
              </a:rPr>
              <a:t>Halime Özge KABAK 180403001</a:t>
            </a:r>
            <a:endParaRPr b="0" i="0" sz="1600" u="none" cap="none" strike="noStrike">
              <a:solidFill>
                <a:schemeClr val="lt1"/>
              </a:solidFill>
              <a:latin typeface="Arial"/>
              <a:ea typeface="Arial"/>
              <a:cs typeface="Arial"/>
              <a:sym typeface="Arial"/>
            </a:endParaRPr>
          </a:p>
        </p:txBody>
      </p:sp>
      <p:pic>
        <p:nvPicPr>
          <p:cNvPr id="88" name="Google Shape;88;p1"/>
          <p:cNvPicPr preferRelativeResize="0"/>
          <p:nvPr/>
        </p:nvPicPr>
        <p:blipFill rotWithShape="1">
          <a:blip r:embed="rId3">
            <a:alphaModFix/>
          </a:blip>
          <a:srcRect b="0" l="0" r="0" t="0"/>
          <a:stretch/>
        </p:blipFill>
        <p:spPr>
          <a:xfrm>
            <a:off x="8205470" y="688340"/>
            <a:ext cx="3525520" cy="3256915"/>
          </a:xfrm>
          <a:custGeom>
            <a:rect b="b" l="l" r="r" t="t"/>
            <a:pathLst>
              <a:path extrusionOk="0" h="5129" w="5552">
                <a:moveTo>
                  <a:pt x="0" y="0"/>
                </a:moveTo>
                <a:lnTo>
                  <a:pt x="5066" y="0"/>
                </a:lnTo>
                <a:cubicBezTo>
                  <a:pt x="5335" y="0"/>
                  <a:pt x="5552" y="217"/>
                  <a:pt x="5552" y="486"/>
                </a:cubicBezTo>
                <a:lnTo>
                  <a:pt x="5552" y="5129"/>
                </a:lnTo>
                <a:lnTo>
                  <a:pt x="0" y="5129"/>
                </a:lnTo>
                <a:lnTo>
                  <a:pt x="0" y="0"/>
                </a:lnTo>
                <a:close/>
              </a:path>
            </a:pathLst>
          </a:custGeom>
          <a:noFill/>
          <a:ln>
            <a:noFill/>
          </a:ln>
        </p:spPr>
      </p:pic>
      <p:pic>
        <p:nvPicPr>
          <p:cNvPr id="89" name="Google Shape;89;p1"/>
          <p:cNvPicPr preferRelativeResize="0"/>
          <p:nvPr/>
        </p:nvPicPr>
        <p:blipFill rotWithShape="1">
          <a:blip r:embed="rId4">
            <a:alphaModFix/>
          </a:blip>
          <a:srcRect b="0" l="0" r="0" t="0"/>
          <a:stretch/>
        </p:blipFill>
        <p:spPr>
          <a:xfrm>
            <a:off x="8279361" y="1501063"/>
            <a:ext cx="2896004" cy="2114845"/>
          </a:xfrm>
          <a:prstGeom prst="rect">
            <a:avLst/>
          </a:prstGeom>
          <a:noFill/>
          <a:ln>
            <a:noFill/>
          </a:ln>
        </p:spPr>
      </p:pic>
      <p:pic>
        <p:nvPicPr>
          <p:cNvPr id="90" name="Google Shape;90;p1"/>
          <p:cNvPicPr preferRelativeResize="0"/>
          <p:nvPr/>
        </p:nvPicPr>
        <p:blipFill rotWithShape="1">
          <a:blip r:embed="rId5">
            <a:alphaModFix/>
          </a:blip>
          <a:srcRect b="0" l="0" r="0" t="0"/>
          <a:stretch/>
        </p:blipFill>
        <p:spPr>
          <a:xfrm>
            <a:off x="6953480" y="3630785"/>
            <a:ext cx="2905530" cy="2095792"/>
          </a:xfrm>
          <a:prstGeom prst="rect">
            <a:avLst/>
          </a:prstGeom>
          <a:noFill/>
          <a:ln>
            <a:noFill/>
          </a:ln>
        </p:spPr>
      </p:pic>
    </p:spTree>
  </p:cSld>
  <p:clrMapOvr>
    <a:masterClrMapping/>
  </p:clrMapOvr>
  <p:transition>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500"/>
                                        <p:tgtEl>
                                          <p:spTgt spid="8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500"/>
                                        <p:tgtEl>
                                          <p:spTgt spid="8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500"/>
                                        <p:tgtEl>
                                          <p:spTgt spid="8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500"/>
                                        <p:tgtEl>
                                          <p:spTgt spid="8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5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0"/>
          <p:cNvSpPr/>
          <p:nvPr/>
        </p:nvSpPr>
        <p:spPr>
          <a:xfrm>
            <a:off x="-2334260" y="-2563495"/>
            <a:ext cx="5401945" cy="5401945"/>
          </a:xfrm>
          <a:prstGeom prst="ellipse">
            <a:avLst/>
          </a:prstGeom>
          <a:gradFill>
            <a:gsLst>
              <a:gs pos="0">
                <a:srgbClr val="096AED">
                  <a:alpha val="3921"/>
                </a:srgbClr>
              </a:gs>
              <a:gs pos="5000">
                <a:srgbClr val="096AED">
                  <a:alpha val="3921"/>
                </a:srgbClr>
              </a:gs>
              <a:gs pos="100000">
                <a:srgbClr val="0695F0">
                  <a:alpha val="22745"/>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3" name="Google Shape;233;p10"/>
          <p:cNvSpPr/>
          <p:nvPr/>
        </p:nvSpPr>
        <p:spPr>
          <a:xfrm flipH="1" rot="10800000">
            <a:off x="0" y="0"/>
            <a:ext cx="1982470" cy="1828165"/>
          </a:xfrm>
          <a:custGeom>
            <a:rect b="b" l="l" r="r" t="t"/>
            <a:pathLst>
              <a:path extrusionOk="0" h="888" w="963">
                <a:moveTo>
                  <a:pt x="0" y="42"/>
                </a:moveTo>
                <a:cubicBezTo>
                  <a:pt x="76" y="15"/>
                  <a:pt x="158" y="0"/>
                  <a:pt x="243" y="0"/>
                </a:cubicBezTo>
                <a:cubicBezTo>
                  <a:pt x="641" y="0"/>
                  <a:pt x="963" y="322"/>
                  <a:pt x="963" y="720"/>
                </a:cubicBezTo>
                <a:cubicBezTo>
                  <a:pt x="963" y="778"/>
                  <a:pt x="956" y="834"/>
                  <a:pt x="943" y="888"/>
                </a:cubicBezTo>
                <a:lnTo>
                  <a:pt x="0" y="888"/>
                </a:lnTo>
                <a:lnTo>
                  <a:pt x="0" y="42"/>
                </a:lnTo>
                <a:close/>
              </a:path>
            </a:pathLst>
          </a:custGeom>
          <a:gradFill>
            <a:gsLst>
              <a:gs pos="0">
                <a:srgbClr val="096AED"/>
              </a:gs>
              <a:gs pos="5000">
                <a:srgbClr val="096AED"/>
              </a:gs>
              <a:gs pos="100000">
                <a:srgbClr val="0695F0"/>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34" name="Google Shape;234;p10"/>
          <p:cNvGrpSpPr/>
          <p:nvPr/>
        </p:nvGrpSpPr>
        <p:grpSpPr>
          <a:xfrm>
            <a:off x="7200900" y="2178050"/>
            <a:ext cx="8634095" cy="8634095"/>
            <a:chOff x="7170" y="5823"/>
            <a:chExt cx="13597" cy="13597"/>
          </a:xfrm>
        </p:grpSpPr>
        <p:sp>
          <p:nvSpPr>
            <p:cNvPr id="235" name="Google Shape;235;p10"/>
            <p:cNvSpPr/>
            <p:nvPr/>
          </p:nvSpPr>
          <p:spPr>
            <a:xfrm>
              <a:off x="7170" y="5823"/>
              <a:ext cx="13597" cy="13597"/>
            </a:xfrm>
            <a:prstGeom prst="ellipse">
              <a:avLst/>
            </a:prstGeom>
            <a:gradFill>
              <a:gsLst>
                <a:gs pos="0">
                  <a:srgbClr val="096AED">
                    <a:alpha val="15686"/>
                  </a:srgbClr>
                </a:gs>
                <a:gs pos="100000">
                  <a:srgbClr val="0695F0">
                    <a:alpha val="52941"/>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6" name="Google Shape;236;p10"/>
            <p:cNvSpPr/>
            <p:nvPr/>
          </p:nvSpPr>
          <p:spPr>
            <a:xfrm flipH="1" rot="10800000">
              <a:off x="8762" y="7415"/>
              <a:ext cx="10413" cy="10413"/>
            </a:xfrm>
            <a:prstGeom prst="ellipse">
              <a:avLst/>
            </a:prstGeom>
            <a:gradFill>
              <a:gsLst>
                <a:gs pos="0">
                  <a:srgbClr val="096AED"/>
                </a:gs>
                <a:gs pos="5000">
                  <a:srgbClr val="096AED"/>
                </a:gs>
                <a:gs pos="100000">
                  <a:srgbClr val="0695F0"/>
                </a:gs>
              </a:gsLst>
              <a:lin ang="2700000" scaled="0"/>
            </a:gradFill>
            <a:ln>
              <a:noFill/>
            </a:ln>
            <a:effectLst>
              <a:outerShdw blurRad="609600" rotWithShape="0" algn="br" dir="13500000" dist="1524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sp>
        <p:nvSpPr>
          <p:cNvPr id="237" name="Google Shape;237;p10"/>
          <p:cNvSpPr/>
          <p:nvPr/>
        </p:nvSpPr>
        <p:spPr>
          <a:xfrm>
            <a:off x="461010" y="688340"/>
            <a:ext cx="11269980" cy="5481955"/>
          </a:xfrm>
          <a:prstGeom prst="roundRect">
            <a:avLst>
              <a:gd fmla="val 5625" name="adj"/>
            </a:avLst>
          </a:prstGeom>
          <a:solidFill>
            <a:schemeClr val="lt1"/>
          </a:solidFill>
          <a:ln cap="flat" cmpd="sng" w="19050">
            <a:solidFill>
              <a:schemeClr val="lt1"/>
            </a:solidFill>
            <a:prstDash val="solid"/>
            <a:miter lim="800000"/>
            <a:headEnd len="sm" w="sm" type="none"/>
            <a:tailEnd len="sm" w="sm" type="none"/>
          </a:ln>
          <a:effectLst>
            <a:outerShdw blurRad="965200" rotWithShape="0" algn="r" dir="10800000" dist="38100">
              <a:srgbClr val="819CFF">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8" name="Google Shape;238;p10"/>
          <p:cNvSpPr txBox="1"/>
          <p:nvPr/>
        </p:nvSpPr>
        <p:spPr>
          <a:xfrm>
            <a:off x="1016635" y="2828925"/>
            <a:ext cx="5274945" cy="107632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tr-TR" sz="6400">
                <a:solidFill>
                  <a:srgbClr val="096AED"/>
                </a:solidFill>
                <a:latin typeface="Arial"/>
                <a:ea typeface="Arial"/>
                <a:cs typeface="Arial"/>
                <a:sym typeface="Arial"/>
              </a:rPr>
              <a:t>THANKS </a:t>
            </a:r>
            <a:endParaRPr sz="6400">
              <a:solidFill>
                <a:srgbClr val="096AED"/>
              </a:solidFill>
              <a:latin typeface="Arial"/>
              <a:ea typeface="Arial"/>
              <a:cs typeface="Arial"/>
              <a:sym typeface="Arial"/>
            </a:endParaRPr>
          </a:p>
        </p:txBody>
      </p:sp>
      <p:sp>
        <p:nvSpPr>
          <p:cNvPr id="239" name="Google Shape;239;p10"/>
          <p:cNvSpPr/>
          <p:nvPr/>
        </p:nvSpPr>
        <p:spPr>
          <a:xfrm>
            <a:off x="1016635" y="2008505"/>
            <a:ext cx="693420" cy="693420"/>
          </a:xfrm>
          <a:prstGeom prst="ellipse">
            <a:avLst/>
          </a:prstGeom>
          <a:solidFill>
            <a:srgbClr val="096AED">
              <a:alpha val="2274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40" name="Google Shape;240;p10"/>
          <p:cNvPicPr preferRelativeResize="0"/>
          <p:nvPr/>
        </p:nvPicPr>
        <p:blipFill rotWithShape="1">
          <a:blip r:embed="rId3">
            <a:alphaModFix/>
          </a:blip>
          <a:srcRect b="0" l="0" r="0" t="0"/>
          <a:stretch/>
        </p:blipFill>
        <p:spPr>
          <a:xfrm>
            <a:off x="8205470" y="688340"/>
            <a:ext cx="3525520" cy="3256915"/>
          </a:xfrm>
          <a:custGeom>
            <a:rect b="b" l="l" r="r" t="t"/>
            <a:pathLst>
              <a:path extrusionOk="0" h="5129" w="5552">
                <a:moveTo>
                  <a:pt x="0" y="0"/>
                </a:moveTo>
                <a:lnTo>
                  <a:pt x="5066" y="0"/>
                </a:lnTo>
                <a:cubicBezTo>
                  <a:pt x="5335" y="0"/>
                  <a:pt x="5552" y="217"/>
                  <a:pt x="5552" y="486"/>
                </a:cubicBezTo>
                <a:lnTo>
                  <a:pt x="5552" y="5129"/>
                </a:lnTo>
                <a:lnTo>
                  <a:pt x="0" y="5129"/>
                </a:lnTo>
                <a:lnTo>
                  <a:pt x="0" y="0"/>
                </a:lnTo>
                <a:close/>
              </a:path>
            </a:pathLst>
          </a:custGeom>
          <a:noFill/>
          <a:ln>
            <a:noFill/>
          </a:ln>
        </p:spPr>
      </p:pic>
      <p:sp>
        <p:nvSpPr>
          <p:cNvPr id="241" name="Google Shape;241;p10"/>
          <p:cNvSpPr/>
          <p:nvPr/>
        </p:nvSpPr>
        <p:spPr>
          <a:xfrm>
            <a:off x="2602056" y="4149089"/>
            <a:ext cx="2104101" cy="504825"/>
          </a:xfrm>
          <a:prstGeom prst="rect">
            <a:avLst/>
          </a:prstGeom>
          <a:gradFill>
            <a:gsLst>
              <a:gs pos="0">
                <a:srgbClr val="0695F0"/>
              </a:gs>
              <a:gs pos="2000">
                <a:srgbClr val="0695F0"/>
              </a:gs>
              <a:gs pos="84000">
                <a:srgbClr val="096AED"/>
              </a:gs>
              <a:gs pos="100000">
                <a:srgbClr val="096AED"/>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tr-TR" sz="1600">
                <a:solidFill>
                  <a:schemeClr val="lt1"/>
                </a:solidFill>
                <a:latin typeface="Arial"/>
                <a:ea typeface="Arial"/>
                <a:cs typeface="Arial"/>
                <a:sym typeface="Arial"/>
              </a:rPr>
              <a:t>Halime Özge KABAK</a:t>
            </a:r>
            <a:endParaRPr/>
          </a:p>
          <a:p>
            <a:pPr indent="0" lvl="0" marL="0" marR="0" rtl="0" algn="ctr">
              <a:spcBef>
                <a:spcPts val="0"/>
              </a:spcBef>
              <a:spcAft>
                <a:spcPts val="0"/>
              </a:spcAft>
              <a:buNone/>
            </a:pPr>
            <a:r>
              <a:rPr lang="tr-TR" sz="1600">
                <a:solidFill>
                  <a:schemeClr val="lt1"/>
                </a:solidFill>
                <a:latin typeface="Arial"/>
                <a:ea typeface="Arial"/>
                <a:cs typeface="Arial"/>
                <a:sym typeface="Arial"/>
              </a:rPr>
              <a:t>180403001</a:t>
            </a:r>
            <a:endParaRPr sz="1600">
              <a:solidFill>
                <a:schemeClr val="lt1"/>
              </a:solidFill>
              <a:latin typeface="Arial"/>
              <a:ea typeface="Arial"/>
              <a:cs typeface="Arial"/>
              <a:sym typeface="Arial"/>
            </a:endParaRPr>
          </a:p>
        </p:txBody>
      </p:sp>
    </p:spTree>
  </p:cSld>
  <p:clrMapOvr>
    <a:masterClrMapping/>
  </p:clrMapOvr>
  <p:transition>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p:nvPr/>
        </p:nvSpPr>
        <p:spPr>
          <a:xfrm>
            <a:off x="655637" y="1624098"/>
            <a:ext cx="10880725" cy="4445635"/>
          </a:xfrm>
          <a:prstGeom prst="roundRect">
            <a:avLst>
              <a:gd fmla="val 16667" name="adj"/>
            </a:avLst>
          </a:prstGeom>
          <a:solidFill>
            <a:schemeClr val="lt1"/>
          </a:solidFill>
          <a:ln cap="flat" cmpd="sng" w="12700">
            <a:solidFill>
              <a:srgbClr val="F2F2F2"/>
            </a:solidFill>
            <a:prstDash val="solid"/>
            <a:miter lim="800000"/>
            <a:headEnd len="sm" w="sm" type="none"/>
            <a:tailEnd len="sm" w="sm" type="none"/>
          </a:ln>
          <a:effectLst>
            <a:outerShdw blurRad="609600" rotWithShape="0" algn="tl" dir="2700000" dist="38100">
              <a:srgbClr val="6151DE">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2942C3"/>
              </a:solidFill>
              <a:latin typeface="Arial"/>
              <a:ea typeface="Arial"/>
              <a:cs typeface="Arial"/>
              <a:sym typeface="Arial"/>
            </a:endParaRPr>
          </a:p>
        </p:txBody>
      </p:sp>
      <p:grpSp>
        <p:nvGrpSpPr>
          <p:cNvPr id="96" name="Google Shape;96;p2"/>
          <p:cNvGrpSpPr/>
          <p:nvPr/>
        </p:nvGrpSpPr>
        <p:grpSpPr>
          <a:xfrm>
            <a:off x="1143952" y="1841326"/>
            <a:ext cx="6780530" cy="3392576"/>
            <a:chOff x="1875" y="4336"/>
            <a:chExt cx="10678" cy="3237"/>
          </a:xfrm>
        </p:grpSpPr>
        <p:grpSp>
          <p:nvGrpSpPr>
            <p:cNvPr id="97" name="Google Shape;97;p2"/>
            <p:cNvGrpSpPr/>
            <p:nvPr/>
          </p:nvGrpSpPr>
          <p:grpSpPr>
            <a:xfrm flipH="1">
              <a:off x="7565" y="4469"/>
              <a:ext cx="4057" cy="848"/>
              <a:chOff x="9502038" y="2341150"/>
              <a:chExt cx="2576512" cy="538163"/>
            </a:xfrm>
          </p:grpSpPr>
          <p:sp>
            <p:nvSpPr>
              <p:cNvPr id="98" name="Google Shape;98;p2"/>
              <p:cNvSpPr/>
              <p:nvPr/>
            </p:nvSpPr>
            <p:spPr>
              <a:xfrm>
                <a:off x="9502038" y="2341150"/>
                <a:ext cx="2576512" cy="538163"/>
              </a:xfrm>
              <a:custGeom>
                <a:rect b="b" l="l" r="r" t="t"/>
                <a:pathLst>
                  <a:path extrusionOk="0" h="339" w="1623">
                    <a:moveTo>
                      <a:pt x="0" y="171"/>
                    </a:moveTo>
                    <a:lnTo>
                      <a:pt x="171" y="0"/>
                    </a:lnTo>
                    <a:lnTo>
                      <a:pt x="251" y="73"/>
                    </a:lnTo>
                    <a:lnTo>
                      <a:pt x="1623" y="73"/>
                    </a:lnTo>
                    <a:lnTo>
                      <a:pt x="1623" y="266"/>
                    </a:lnTo>
                    <a:lnTo>
                      <a:pt x="251" y="266"/>
                    </a:lnTo>
                    <a:lnTo>
                      <a:pt x="171" y="339"/>
                    </a:lnTo>
                    <a:lnTo>
                      <a:pt x="0" y="171"/>
                    </a:lnTo>
                    <a:close/>
                  </a:path>
                </a:pathLst>
              </a:custGeom>
              <a:gradFill>
                <a:gsLst>
                  <a:gs pos="0">
                    <a:schemeClr val="accent1"/>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1" i="0" lang="tr-TR" sz="1800" u="none" cap="none" strike="noStrike">
                    <a:solidFill>
                      <a:schemeClr val="lt1"/>
                    </a:solidFill>
                    <a:latin typeface="Arial"/>
                    <a:ea typeface="Arial"/>
                    <a:cs typeface="Arial"/>
                    <a:sym typeface="Arial"/>
                  </a:rPr>
                  <a:t>Cobblestone</a:t>
                </a:r>
                <a:endParaRPr b="1" i="0" sz="1800" u="none" cap="none" strike="noStrike">
                  <a:solidFill>
                    <a:schemeClr val="lt1"/>
                  </a:solidFill>
                  <a:latin typeface="Arial"/>
                  <a:ea typeface="Arial"/>
                  <a:cs typeface="Arial"/>
                  <a:sym typeface="Arial"/>
                </a:endParaRPr>
              </a:p>
            </p:txBody>
          </p:sp>
          <p:sp>
            <p:nvSpPr>
              <p:cNvPr id="99" name="Google Shape;99;p2"/>
              <p:cNvSpPr/>
              <p:nvPr/>
            </p:nvSpPr>
            <p:spPr>
              <a:xfrm>
                <a:off x="9749010" y="2493550"/>
                <a:ext cx="500062" cy="233363"/>
              </a:xfrm>
              <a:custGeom>
                <a:rect b="b" l="l" r="r" t="t"/>
                <a:pathLst>
                  <a:path extrusionOk="0" h="147" w="315">
                    <a:moveTo>
                      <a:pt x="0" y="74"/>
                    </a:moveTo>
                    <a:lnTo>
                      <a:pt x="74" y="0"/>
                    </a:lnTo>
                    <a:lnTo>
                      <a:pt x="74" y="62"/>
                    </a:lnTo>
                    <a:lnTo>
                      <a:pt x="315" y="62"/>
                    </a:lnTo>
                    <a:lnTo>
                      <a:pt x="315" y="86"/>
                    </a:lnTo>
                    <a:lnTo>
                      <a:pt x="74" y="86"/>
                    </a:lnTo>
                    <a:lnTo>
                      <a:pt x="74" y="147"/>
                    </a:lnTo>
                    <a:lnTo>
                      <a:pt x="0" y="74"/>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100" name="Google Shape;100;p2"/>
            <p:cNvGrpSpPr/>
            <p:nvPr/>
          </p:nvGrpSpPr>
          <p:grpSpPr>
            <a:xfrm flipH="1">
              <a:off x="7381" y="5539"/>
              <a:ext cx="4057" cy="850"/>
              <a:chOff x="9618664" y="3020861"/>
              <a:chExt cx="2576512" cy="539750"/>
            </a:xfrm>
          </p:grpSpPr>
          <p:sp>
            <p:nvSpPr>
              <p:cNvPr id="101" name="Google Shape;101;p2"/>
              <p:cNvSpPr/>
              <p:nvPr/>
            </p:nvSpPr>
            <p:spPr>
              <a:xfrm>
                <a:off x="9618664" y="3020861"/>
                <a:ext cx="2576512" cy="539750"/>
              </a:xfrm>
              <a:custGeom>
                <a:rect b="b" l="l" r="r" t="t"/>
                <a:pathLst>
                  <a:path extrusionOk="0" h="340" w="1623">
                    <a:moveTo>
                      <a:pt x="0" y="169"/>
                    </a:moveTo>
                    <a:lnTo>
                      <a:pt x="171" y="0"/>
                    </a:lnTo>
                    <a:lnTo>
                      <a:pt x="251" y="74"/>
                    </a:lnTo>
                    <a:lnTo>
                      <a:pt x="1623" y="74"/>
                    </a:lnTo>
                    <a:lnTo>
                      <a:pt x="1623" y="266"/>
                    </a:lnTo>
                    <a:lnTo>
                      <a:pt x="251" y="266"/>
                    </a:lnTo>
                    <a:lnTo>
                      <a:pt x="171" y="340"/>
                    </a:lnTo>
                    <a:lnTo>
                      <a:pt x="0" y="169"/>
                    </a:lnTo>
                    <a:close/>
                  </a:path>
                </a:pathLst>
              </a:custGeom>
              <a:gradFill>
                <a:gsLst>
                  <a:gs pos="0">
                    <a:schemeClr val="accent1"/>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1" i="0" lang="tr-TR" sz="1800" u="none" cap="none" strike="noStrike">
                    <a:solidFill>
                      <a:schemeClr val="lt1"/>
                    </a:solidFill>
                    <a:latin typeface="Arial"/>
                    <a:ea typeface="Arial"/>
                    <a:cs typeface="Arial"/>
                    <a:sym typeface="Arial"/>
                  </a:rPr>
                  <a:t>Budding Tree</a:t>
                </a:r>
                <a:endParaRPr b="1" i="0" sz="1800" u="none" cap="none" strike="noStrike">
                  <a:solidFill>
                    <a:schemeClr val="lt1"/>
                  </a:solidFill>
                  <a:latin typeface="Arial"/>
                  <a:ea typeface="Arial"/>
                  <a:cs typeface="Arial"/>
                  <a:sym typeface="Arial"/>
                </a:endParaRPr>
              </a:p>
            </p:txBody>
          </p:sp>
          <p:sp>
            <p:nvSpPr>
              <p:cNvPr id="102" name="Google Shape;102;p2"/>
              <p:cNvSpPr/>
              <p:nvPr/>
            </p:nvSpPr>
            <p:spPr>
              <a:xfrm>
                <a:off x="9772650" y="3176436"/>
                <a:ext cx="500062" cy="230188"/>
              </a:xfrm>
              <a:custGeom>
                <a:rect b="b" l="l" r="r" t="t"/>
                <a:pathLst>
                  <a:path extrusionOk="0" h="145" w="315">
                    <a:moveTo>
                      <a:pt x="0" y="71"/>
                    </a:moveTo>
                    <a:lnTo>
                      <a:pt x="74" y="0"/>
                    </a:lnTo>
                    <a:lnTo>
                      <a:pt x="74" y="59"/>
                    </a:lnTo>
                    <a:lnTo>
                      <a:pt x="315" y="59"/>
                    </a:lnTo>
                    <a:lnTo>
                      <a:pt x="315" y="83"/>
                    </a:lnTo>
                    <a:lnTo>
                      <a:pt x="74" y="83"/>
                    </a:lnTo>
                    <a:lnTo>
                      <a:pt x="74" y="145"/>
                    </a:lnTo>
                    <a:lnTo>
                      <a:pt x="0" y="71"/>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103" name="Google Shape;103;p2"/>
            <p:cNvGrpSpPr/>
            <p:nvPr/>
          </p:nvGrpSpPr>
          <p:grpSpPr>
            <a:xfrm flipH="1">
              <a:off x="7381" y="6716"/>
              <a:ext cx="4057" cy="850"/>
              <a:chOff x="9618663" y="3768306"/>
              <a:chExt cx="2576512" cy="539750"/>
            </a:xfrm>
          </p:grpSpPr>
          <p:sp>
            <p:nvSpPr>
              <p:cNvPr id="104" name="Google Shape;104;p2"/>
              <p:cNvSpPr/>
              <p:nvPr/>
            </p:nvSpPr>
            <p:spPr>
              <a:xfrm>
                <a:off x="9618663" y="3768306"/>
                <a:ext cx="2576512" cy="539750"/>
              </a:xfrm>
              <a:custGeom>
                <a:rect b="b" l="l" r="r" t="t"/>
                <a:pathLst>
                  <a:path extrusionOk="0" h="340" w="1623">
                    <a:moveTo>
                      <a:pt x="0" y="172"/>
                    </a:moveTo>
                    <a:lnTo>
                      <a:pt x="171" y="0"/>
                    </a:lnTo>
                    <a:lnTo>
                      <a:pt x="251" y="74"/>
                    </a:lnTo>
                    <a:lnTo>
                      <a:pt x="1623" y="74"/>
                    </a:lnTo>
                    <a:lnTo>
                      <a:pt x="1623" y="267"/>
                    </a:lnTo>
                    <a:lnTo>
                      <a:pt x="251" y="267"/>
                    </a:lnTo>
                    <a:lnTo>
                      <a:pt x="171" y="340"/>
                    </a:lnTo>
                    <a:lnTo>
                      <a:pt x="0" y="172"/>
                    </a:lnTo>
                    <a:close/>
                  </a:path>
                </a:pathLst>
              </a:custGeom>
              <a:gradFill>
                <a:gsLst>
                  <a:gs pos="0">
                    <a:schemeClr val="accent1"/>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1" i="0" lang="tr-TR" sz="1800" u="none" cap="none" strike="noStrike">
                    <a:solidFill>
                      <a:schemeClr val="lt1"/>
                    </a:solidFill>
                    <a:latin typeface="Arial"/>
                    <a:ea typeface="Arial"/>
                    <a:cs typeface="Arial"/>
                    <a:sym typeface="Arial"/>
                  </a:rPr>
                  <a:t>Others</a:t>
                </a:r>
                <a:endParaRPr b="1" i="0" sz="1800" u="none" cap="none" strike="noStrike">
                  <a:solidFill>
                    <a:schemeClr val="lt1"/>
                  </a:solidFill>
                  <a:latin typeface="Arial"/>
                  <a:ea typeface="Arial"/>
                  <a:cs typeface="Arial"/>
                  <a:sym typeface="Arial"/>
                </a:endParaRPr>
              </a:p>
            </p:txBody>
          </p:sp>
          <p:sp>
            <p:nvSpPr>
              <p:cNvPr id="105" name="Google Shape;105;p2"/>
              <p:cNvSpPr/>
              <p:nvPr/>
            </p:nvSpPr>
            <p:spPr>
              <a:xfrm>
                <a:off x="9772650" y="3923881"/>
                <a:ext cx="500062" cy="233363"/>
              </a:xfrm>
              <a:custGeom>
                <a:rect b="b" l="l" r="r" t="t"/>
                <a:pathLst>
                  <a:path extrusionOk="0" h="147" w="315">
                    <a:moveTo>
                      <a:pt x="0" y="74"/>
                    </a:moveTo>
                    <a:lnTo>
                      <a:pt x="74" y="0"/>
                    </a:lnTo>
                    <a:lnTo>
                      <a:pt x="74" y="62"/>
                    </a:lnTo>
                    <a:lnTo>
                      <a:pt x="315" y="62"/>
                    </a:lnTo>
                    <a:lnTo>
                      <a:pt x="315" y="85"/>
                    </a:lnTo>
                    <a:lnTo>
                      <a:pt x="74" y="85"/>
                    </a:lnTo>
                    <a:lnTo>
                      <a:pt x="74" y="147"/>
                    </a:lnTo>
                    <a:lnTo>
                      <a:pt x="0" y="74"/>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106" name="Google Shape;106;p2"/>
            <p:cNvGrpSpPr/>
            <p:nvPr/>
          </p:nvGrpSpPr>
          <p:grpSpPr>
            <a:xfrm flipH="1">
              <a:off x="11706" y="4365"/>
              <a:ext cx="847" cy="848"/>
              <a:chOff x="8910638" y="2275003"/>
              <a:chExt cx="538162" cy="538163"/>
            </a:xfrm>
          </p:grpSpPr>
          <p:sp>
            <p:nvSpPr>
              <p:cNvPr id="107" name="Google Shape;107;p2"/>
              <p:cNvSpPr/>
              <p:nvPr/>
            </p:nvSpPr>
            <p:spPr>
              <a:xfrm>
                <a:off x="8910638" y="2275003"/>
                <a:ext cx="538162" cy="538163"/>
              </a:xfrm>
              <a:prstGeom prst="ellipse">
                <a:avLst/>
              </a:prstGeom>
              <a:gradFill>
                <a:gsLst>
                  <a:gs pos="0">
                    <a:schemeClr val="accent1"/>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3F3F3F"/>
                  </a:solidFill>
                  <a:latin typeface="Arial"/>
                  <a:ea typeface="Arial"/>
                  <a:cs typeface="Arial"/>
                  <a:sym typeface="Arial"/>
                </a:endParaRPr>
              </a:p>
            </p:txBody>
          </p:sp>
          <p:sp>
            <p:nvSpPr>
              <p:cNvPr id="108" name="Google Shape;108;p2"/>
              <p:cNvSpPr/>
              <p:nvPr/>
            </p:nvSpPr>
            <p:spPr>
              <a:xfrm>
                <a:off x="8986838" y="2349616"/>
                <a:ext cx="390525" cy="392113"/>
              </a:xfrm>
              <a:prstGeom prst="ellipse">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3F3F3F"/>
                  </a:solidFill>
                  <a:latin typeface="Arial"/>
                  <a:ea typeface="Arial"/>
                  <a:cs typeface="Arial"/>
                  <a:sym typeface="Arial"/>
                </a:endParaRPr>
              </a:p>
            </p:txBody>
          </p:sp>
          <p:sp>
            <p:nvSpPr>
              <p:cNvPr id="109" name="Google Shape;109;p2"/>
              <p:cNvSpPr txBox="1"/>
              <p:nvPr/>
            </p:nvSpPr>
            <p:spPr>
              <a:xfrm>
                <a:off x="9035087" y="2410295"/>
                <a:ext cx="313090" cy="3998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F3F3F"/>
                  </a:buClr>
                  <a:buSzPts val="2000"/>
                  <a:buFont typeface="Arial"/>
                  <a:buNone/>
                </a:pPr>
                <a:r>
                  <a:rPr b="0" i="0" lang="tr-TR" sz="2000" u="none" cap="none" strike="noStrike">
                    <a:solidFill>
                      <a:srgbClr val="3F3F3F"/>
                    </a:solidFill>
                    <a:latin typeface="Arial"/>
                    <a:ea typeface="Arial"/>
                    <a:cs typeface="Arial"/>
                    <a:sym typeface="Arial"/>
                  </a:rPr>
                  <a:t>1</a:t>
                </a:r>
                <a:endParaRPr/>
              </a:p>
            </p:txBody>
          </p:sp>
        </p:grpSp>
        <p:grpSp>
          <p:nvGrpSpPr>
            <p:cNvPr id="110" name="Google Shape;110;p2"/>
            <p:cNvGrpSpPr/>
            <p:nvPr/>
          </p:nvGrpSpPr>
          <p:grpSpPr>
            <a:xfrm flipH="1">
              <a:off x="11706" y="5539"/>
              <a:ext cx="847" cy="850"/>
              <a:chOff x="8910638" y="3020861"/>
              <a:chExt cx="538162" cy="539750"/>
            </a:xfrm>
          </p:grpSpPr>
          <p:sp>
            <p:nvSpPr>
              <p:cNvPr id="111" name="Google Shape;111;p2"/>
              <p:cNvSpPr/>
              <p:nvPr/>
            </p:nvSpPr>
            <p:spPr>
              <a:xfrm>
                <a:off x="8910638" y="3020861"/>
                <a:ext cx="538162" cy="539750"/>
              </a:xfrm>
              <a:prstGeom prst="ellipse">
                <a:avLst/>
              </a:prstGeom>
              <a:gradFill>
                <a:gsLst>
                  <a:gs pos="0">
                    <a:schemeClr val="accent1"/>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3F3F3F"/>
                  </a:solidFill>
                  <a:latin typeface="Arial"/>
                  <a:ea typeface="Arial"/>
                  <a:cs typeface="Arial"/>
                  <a:sym typeface="Arial"/>
                </a:endParaRPr>
              </a:p>
            </p:txBody>
          </p:sp>
          <p:sp>
            <p:nvSpPr>
              <p:cNvPr id="112" name="Google Shape;112;p2"/>
              <p:cNvSpPr/>
              <p:nvPr/>
            </p:nvSpPr>
            <p:spPr>
              <a:xfrm>
                <a:off x="8986838" y="3092299"/>
                <a:ext cx="390525" cy="393700"/>
              </a:xfrm>
              <a:prstGeom prst="ellipse">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3F3F3F"/>
                  </a:solidFill>
                  <a:latin typeface="Arial"/>
                  <a:ea typeface="Arial"/>
                  <a:cs typeface="Arial"/>
                  <a:sym typeface="Arial"/>
                </a:endParaRPr>
              </a:p>
            </p:txBody>
          </p:sp>
          <p:sp>
            <p:nvSpPr>
              <p:cNvPr id="113" name="Google Shape;113;p2"/>
              <p:cNvSpPr txBox="1"/>
              <p:nvPr/>
            </p:nvSpPr>
            <p:spPr>
              <a:xfrm>
                <a:off x="9035095" y="3157396"/>
                <a:ext cx="31309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F3F3F"/>
                  </a:buClr>
                  <a:buSzPts val="2000"/>
                  <a:buFont typeface="Arial"/>
                  <a:buNone/>
                </a:pPr>
                <a:r>
                  <a:rPr b="0" i="0" lang="tr-TR" sz="2000" u="none" cap="none" strike="noStrike">
                    <a:solidFill>
                      <a:srgbClr val="3F3F3F"/>
                    </a:solidFill>
                    <a:latin typeface="Arial"/>
                    <a:ea typeface="Arial"/>
                    <a:cs typeface="Arial"/>
                    <a:sym typeface="Arial"/>
                  </a:rPr>
                  <a:t>2</a:t>
                </a:r>
                <a:endParaRPr/>
              </a:p>
            </p:txBody>
          </p:sp>
        </p:grpSp>
        <p:grpSp>
          <p:nvGrpSpPr>
            <p:cNvPr id="114" name="Google Shape;114;p2"/>
            <p:cNvGrpSpPr/>
            <p:nvPr/>
          </p:nvGrpSpPr>
          <p:grpSpPr>
            <a:xfrm flipH="1">
              <a:off x="11706" y="6716"/>
              <a:ext cx="847" cy="857"/>
              <a:chOff x="8910638" y="3768306"/>
              <a:chExt cx="538162" cy="544205"/>
            </a:xfrm>
          </p:grpSpPr>
          <p:sp>
            <p:nvSpPr>
              <p:cNvPr id="115" name="Google Shape;115;p2"/>
              <p:cNvSpPr/>
              <p:nvPr/>
            </p:nvSpPr>
            <p:spPr>
              <a:xfrm>
                <a:off x="8910638" y="3768306"/>
                <a:ext cx="538162" cy="539750"/>
              </a:xfrm>
              <a:prstGeom prst="ellipse">
                <a:avLst/>
              </a:prstGeom>
              <a:gradFill>
                <a:gsLst>
                  <a:gs pos="0">
                    <a:schemeClr val="accent1"/>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3F3F3F"/>
                  </a:solidFill>
                  <a:latin typeface="Arial"/>
                  <a:ea typeface="Arial"/>
                  <a:cs typeface="Arial"/>
                  <a:sym typeface="Arial"/>
                </a:endParaRPr>
              </a:p>
            </p:txBody>
          </p:sp>
          <p:sp>
            <p:nvSpPr>
              <p:cNvPr id="116" name="Google Shape;116;p2"/>
              <p:cNvSpPr/>
              <p:nvPr/>
            </p:nvSpPr>
            <p:spPr>
              <a:xfrm>
                <a:off x="8986838" y="3844506"/>
                <a:ext cx="390525" cy="392113"/>
              </a:xfrm>
              <a:prstGeom prst="ellipse">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3F3F3F"/>
                  </a:solidFill>
                  <a:latin typeface="Arial"/>
                  <a:ea typeface="Arial"/>
                  <a:cs typeface="Arial"/>
                  <a:sym typeface="Arial"/>
                </a:endParaRPr>
              </a:p>
            </p:txBody>
          </p:sp>
          <p:sp>
            <p:nvSpPr>
              <p:cNvPr id="117" name="Google Shape;117;p2"/>
              <p:cNvSpPr txBox="1"/>
              <p:nvPr/>
            </p:nvSpPr>
            <p:spPr>
              <a:xfrm>
                <a:off x="9022562" y="3912401"/>
                <a:ext cx="31309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F3F3F"/>
                  </a:buClr>
                  <a:buSzPts val="2000"/>
                  <a:buFont typeface="Arial"/>
                  <a:buNone/>
                </a:pPr>
                <a:r>
                  <a:rPr b="0" i="0" lang="tr-TR" sz="2000" u="none" cap="none" strike="noStrike">
                    <a:solidFill>
                      <a:srgbClr val="3F3F3F"/>
                    </a:solidFill>
                    <a:latin typeface="Arial"/>
                    <a:ea typeface="Arial"/>
                    <a:cs typeface="Arial"/>
                    <a:sym typeface="Arial"/>
                  </a:rPr>
                  <a:t>3</a:t>
                </a:r>
                <a:endParaRPr/>
              </a:p>
            </p:txBody>
          </p:sp>
        </p:grpSp>
        <p:sp>
          <p:nvSpPr>
            <p:cNvPr id="118" name="Google Shape;118;p2"/>
            <p:cNvSpPr txBox="1"/>
            <p:nvPr/>
          </p:nvSpPr>
          <p:spPr>
            <a:xfrm>
              <a:off x="1875" y="4336"/>
              <a:ext cx="5193" cy="2871"/>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t/>
              </a:r>
              <a:endParaRPr b="0" i="0" sz="1600" u="none" cap="none" strike="noStrike">
                <a:solidFill>
                  <a:srgbClr val="3F3F3F"/>
                </a:solidFill>
                <a:latin typeface="Arial"/>
                <a:ea typeface="Arial"/>
                <a:cs typeface="Arial"/>
                <a:sym typeface="Arial"/>
              </a:endParaRPr>
            </a:p>
            <a:p>
              <a:pPr indent="0" lvl="0" marL="0" marR="0" rtl="0" algn="ctr">
                <a:lnSpc>
                  <a:spcPct val="150000"/>
                </a:lnSpc>
                <a:spcBef>
                  <a:spcPts val="0"/>
                </a:spcBef>
                <a:spcAft>
                  <a:spcPts val="0"/>
                </a:spcAft>
                <a:buNone/>
              </a:pPr>
              <a:r>
                <a:t/>
              </a:r>
              <a:endParaRPr b="0" i="0" sz="1600" u="none" cap="none" strike="noStrike">
                <a:solidFill>
                  <a:srgbClr val="3F3F3F"/>
                </a:solidFill>
                <a:latin typeface="Arial"/>
                <a:ea typeface="Arial"/>
                <a:cs typeface="Arial"/>
                <a:sym typeface="Arial"/>
              </a:endParaRPr>
            </a:p>
            <a:p>
              <a:pPr indent="0" lvl="0" marL="0" marR="0" rtl="0" algn="ctr">
                <a:lnSpc>
                  <a:spcPct val="150000"/>
                </a:lnSpc>
                <a:spcBef>
                  <a:spcPts val="0"/>
                </a:spcBef>
                <a:spcAft>
                  <a:spcPts val="0"/>
                </a:spcAft>
                <a:buNone/>
              </a:pPr>
              <a:r>
                <a:rPr b="0" i="0" lang="tr-TR" sz="1600" u="none" cap="none" strike="noStrike">
                  <a:solidFill>
                    <a:srgbClr val="3F3F3F"/>
                  </a:solidFill>
                  <a:latin typeface="Arial"/>
                  <a:ea typeface="Arial"/>
                  <a:cs typeface="Arial"/>
                  <a:sym typeface="Arial"/>
                </a:rPr>
                <a:t>In my project, the class of patterns on lungs will be determined by using lung images. For this project,  pattern classes are divided into three parts. These are respectively; cobblestone, budding tree and others.</a:t>
              </a:r>
              <a:endParaRPr b="1" i="0" sz="1600" u="none" cap="none" strike="noStrike">
                <a:solidFill>
                  <a:srgbClr val="3A3A3A"/>
                </a:solidFill>
                <a:latin typeface="Arial"/>
                <a:ea typeface="Arial"/>
                <a:cs typeface="Arial"/>
                <a:sym typeface="Arial"/>
              </a:endParaRPr>
            </a:p>
          </p:txBody>
        </p:sp>
      </p:grpSp>
      <p:pic>
        <p:nvPicPr>
          <p:cNvPr id="119" name="Google Shape;119;p2"/>
          <p:cNvPicPr preferRelativeResize="0"/>
          <p:nvPr/>
        </p:nvPicPr>
        <p:blipFill rotWithShape="1">
          <a:blip r:embed="rId3">
            <a:alphaModFix/>
          </a:blip>
          <a:srcRect b="0" l="0" r="0" t="0"/>
          <a:stretch/>
        </p:blipFill>
        <p:spPr>
          <a:xfrm>
            <a:off x="8847941" y="4529479"/>
            <a:ext cx="1541796" cy="1306158"/>
          </a:xfrm>
          <a:prstGeom prst="rect">
            <a:avLst/>
          </a:prstGeom>
          <a:noFill/>
          <a:ln>
            <a:noFill/>
          </a:ln>
        </p:spPr>
      </p:pic>
      <p:pic>
        <p:nvPicPr>
          <p:cNvPr id="120" name="Google Shape;120;p2"/>
          <p:cNvPicPr preferRelativeResize="0"/>
          <p:nvPr/>
        </p:nvPicPr>
        <p:blipFill rotWithShape="1">
          <a:blip r:embed="rId4">
            <a:alphaModFix/>
          </a:blip>
          <a:srcRect b="0" l="0" r="0" t="0"/>
          <a:stretch/>
        </p:blipFill>
        <p:spPr>
          <a:xfrm>
            <a:off x="8847941" y="1675442"/>
            <a:ext cx="1541796" cy="1113918"/>
          </a:xfrm>
          <a:prstGeom prst="rect">
            <a:avLst/>
          </a:prstGeom>
          <a:noFill/>
          <a:ln>
            <a:noFill/>
          </a:ln>
        </p:spPr>
      </p:pic>
      <p:pic>
        <p:nvPicPr>
          <p:cNvPr id="121" name="Google Shape;121;p2"/>
          <p:cNvPicPr preferRelativeResize="0"/>
          <p:nvPr/>
        </p:nvPicPr>
        <p:blipFill rotWithShape="1">
          <a:blip r:embed="rId5">
            <a:alphaModFix/>
          </a:blip>
          <a:srcRect b="0" l="0" r="0" t="0"/>
          <a:stretch/>
        </p:blipFill>
        <p:spPr>
          <a:xfrm>
            <a:off x="8847941" y="2990919"/>
            <a:ext cx="1541796" cy="1361137"/>
          </a:xfrm>
          <a:prstGeom prst="rect">
            <a:avLst/>
          </a:prstGeom>
          <a:noFill/>
          <a:ln>
            <a:noFill/>
          </a:ln>
        </p:spPr>
      </p:pic>
      <p:sp>
        <p:nvSpPr>
          <p:cNvPr id="122" name="Google Shape;122;p2"/>
          <p:cNvSpPr/>
          <p:nvPr/>
        </p:nvSpPr>
        <p:spPr>
          <a:xfrm>
            <a:off x="551145" y="400833"/>
            <a:ext cx="2642992" cy="9361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transition>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grpSp>
        <p:nvGrpSpPr>
          <p:cNvPr id="127" name="Google Shape;127;p3"/>
          <p:cNvGrpSpPr/>
          <p:nvPr/>
        </p:nvGrpSpPr>
        <p:grpSpPr>
          <a:xfrm>
            <a:off x="1276721" y="1477536"/>
            <a:ext cx="4666615" cy="3924300"/>
            <a:chOff x="2098" y="2143"/>
            <a:chExt cx="7349" cy="6180"/>
          </a:xfrm>
        </p:grpSpPr>
        <p:grpSp>
          <p:nvGrpSpPr>
            <p:cNvPr id="128" name="Google Shape;128;p3"/>
            <p:cNvGrpSpPr/>
            <p:nvPr/>
          </p:nvGrpSpPr>
          <p:grpSpPr>
            <a:xfrm>
              <a:off x="2217" y="2228"/>
              <a:ext cx="1445" cy="1445"/>
              <a:chOff x="1378181" y="852932"/>
              <a:chExt cx="839890" cy="839890"/>
            </a:xfrm>
          </p:grpSpPr>
          <p:sp>
            <p:nvSpPr>
              <p:cNvPr id="129" name="Google Shape;129;p3"/>
              <p:cNvSpPr/>
              <p:nvPr/>
            </p:nvSpPr>
            <p:spPr>
              <a:xfrm>
                <a:off x="1378181" y="852932"/>
                <a:ext cx="839890" cy="839890"/>
              </a:xfrm>
              <a:prstGeom prst="ellipse">
                <a:avLst/>
              </a:prstGeom>
              <a:gradFill>
                <a:gsLst>
                  <a:gs pos="0">
                    <a:schemeClr val="accent1"/>
                  </a:gs>
                  <a:gs pos="100000">
                    <a:schemeClr val="accent2"/>
                  </a:gs>
                </a:gsLst>
                <a:lin ang="5400000" scaled="0"/>
              </a:gradFill>
              <a:ln>
                <a:noFill/>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t/>
                </a:r>
                <a:endParaRPr b="0" i="0" sz="600" u="none" cap="none" strike="noStrike">
                  <a:solidFill>
                    <a:schemeClr val="lt1"/>
                  </a:solidFill>
                  <a:latin typeface="Arial"/>
                  <a:ea typeface="Arial"/>
                  <a:cs typeface="Arial"/>
                  <a:sym typeface="Arial"/>
                </a:endParaRPr>
              </a:p>
            </p:txBody>
          </p:sp>
          <p:sp>
            <p:nvSpPr>
              <p:cNvPr id="130" name="Google Shape;130;p3"/>
              <p:cNvSpPr/>
              <p:nvPr/>
            </p:nvSpPr>
            <p:spPr>
              <a:xfrm>
                <a:off x="1653222" y="1142064"/>
                <a:ext cx="303948" cy="261626"/>
              </a:xfrm>
              <a:custGeom>
                <a:rect b="b" l="l" r="r" t="t"/>
                <a:pathLst>
                  <a:path extrusionOk="0" h="63" w="7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lt1"/>
              </a:solidFill>
              <a:ln>
                <a:noFill/>
              </a:ln>
            </p:spPr>
            <p:txBody>
              <a:bodyPr anchorCtr="0" anchor="t" bIns="55825" lIns="111650" spcFirstLastPara="1" rIns="111650" wrap="square" tIns="55825">
                <a:noAutofit/>
              </a:bodyPr>
              <a:lstStyle/>
              <a:p>
                <a:pPr indent="0" lvl="0" marL="0" marR="0" rtl="0" algn="l">
                  <a:lnSpc>
                    <a:spcPct val="120000"/>
                  </a:lnSpc>
                  <a:spcBef>
                    <a:spcPts val="0"/>
                  </a:spcBef>
                  <a:spcAft>
                    <a:spcPts val="0"/>
                  </a:spcAft>
                  <a:buNone/>
                </a:pPr>
                <a:r>
                  <a:t/>
                </a:r>
                <a:endParaRPr b="0" i="0" sz="600" u="none" cap="none" strike="noStrike">
                  <a:solidFill>
                    <a:schemeClr val="dk1"/>
                  </a:solidFill>
                  <a:latin typeface="Arial"/>
                  <a:ea typeface="Arial"/>
                  <a:cs typeface="Arial"/>
                  <a:sym typeface="Arial"/>
                </a:endParaRPr>
              </a:p>
            </p:txBody>
          </p:sp>
        </p:grpSp>
        <p:grpSp>
          <p:nvGrpSpPr>
            <p:cNvPr id="131" name="Google Shape;131;p3"/>
            <p:cNvGrpSpPr/>
            <p:nvPr/>
          </p:nvGrpSpPr>
          <p:grpSpPr>
            <a:xfrm>
              <a:off x="2217" y="5648"/>
              <a:ext cx="1445" cy="1445"/>
              <a:chOff x="1378181" y="2615098"/>
              <a:chExt cx="839890" cy="839890"/>
            </a:xfrm>
          </p:grpSpPr>
          <p:sp>
            <p:nvSpPr>
              <p:cNvPr id="132" name="Google Shape;132;p3"/>
              <p:cNvSpPr/>
              <p:nvPr/>
            </p:nvSpPr>
            <p:spPr>
              <a:xfrm>
                <a:off x="1378181" y="2615098"/>
                <a:ext cx="839890" cy="839890"/>
              </a:xfrm>
              <a:prstGeom prst="ellipse">
                <a:avLst/>
              </a:prstGeom>
              <a:gradFill>
                <a:gsLst>
                  <a:gs pos="0">
                    <a:schemeClr val="accent1"/>
                  </a:gs>
                  <a:gs pos="100000">
                    <a:schemeClr val="accent2"/>
                  </a:gs>
                </a:gsLst>
                <a:lin ang="5400000" scaled="0"/>
              </a:gradFill>
              <a:ln>
                <a:noFill/>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t/>
                </a:r>
                <a:endParaRPr b="0" i="0" sz="600" u="none" cap="none" strike="noStrike">
                  <a:solidFill>
                    <a:schemeClr val="lt1"/>
                  </a:solidFill>
                  <a:latin typeface="Arial"/>
                  <a:ea typeface="Arial"/>
                  <a:cs typeface="Arial"/>
                  <a:sym typeface="Arial"/>
                </a:endParaRPr>
              </a:p>
            </p:txBody>
          </p:sp>
          <p:sp>
            <p:nvSpPr>
              <p:cNvPr id="133" name="Google Shape;133;p3"/>
              <p:cNvSpPr/>
              <p:nvPr/>
            </p:nvSpPr>
            <p:spPr>
              <a:xfrm>
                <a:off x="1646149" y="2920581"/>
                <a:ext cx="303952" cy="228924"/>
              </a:xfrm>
              <a:custGeom>
                <a:rect b="b" l="l" r="r" t="t"/>
                <a:pathLst>
                  <a:path extrusionOk="0" h="119" w="158">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lt1"/>
              </a:solidFill>
              <a:ln>
                <a:noFill/>
              </a:ln>
            </p:spPr>
            <p:txBody>
              <a:bodyPr anchorCtr="0" anchor="t" bIns="55825" lIns="111650" spcFirstLastPara="1" rIns="111650" wrap="square" tIns="55825">
                <a:noAutofit/>
              </a:bodyPr>
              <a:lstStyle/>
              <a:p>
                <a:pPr indent="0" lvl="0" marL="0" marR="0" rtl="0" algn="l">
                  <a:lnSpc>
                    <a:spcPct val="120000"/>
                  </a:lnSpc>
                  <a:spcBef>
                    <a:spcPts val="0"/>
                  </a:spcBef>
                  <a:spcAft>
                    <a:spcPts val="0"/>
                  </a:spcAft>
                  <a:buNone/>
                </a:pPr>
                <a:r>
                  <a:t/>
                </a:r>
                <a:endParaRPr b="0" i="0" sz="600" u="none" cap="none" strike="noStrike">
                  <a:solidFill>
                    <a:schemeClr val="dk1"/>
                  </a:solidFill>
                  <a:latin typeface="Arial"/>
                  <a:ea typeface="Arial"/>
                  <a:cs typeface="Arial"/>
                  <a:sym typeface="Arial"/>
                </a:endParaRPr>
              </a:p>
            </p:txBody>
          </p:sp>
        </p:grpSp>
        <p:sp>
          <p:nvSpPr>
            <p:cNvPr id="134" name="Google Shape;134;p3"/>
            <p:cNvSpPr/>
            <p:nvPr/>
          </p:nvSpPr>
          <p:spPr>
            <a:xfrm>
              <a:off x="2098" y="7807"/>
              <a:ext cx="480" cy="516"/>
            </a:xfrm>
            <a:custGeom>
              <a:rect b="b" l="l" r="r" t="t"/>
              <a:pathLst>
                <a:path extrusionOk="0" h="72" w="67">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lt1"/>
            </a:solidFill>
            <a:ln>
              <a:noFill/>
            </a:ln>
          </p:spPr>
          <p:txBody>
            <a:bodyPr anchorCtr="0" anchor="t" bIns="55825" lIns="111650" spcFirstLastPara="1" rIns="111650" wrap="square" tIns="55825">
              <a:noAutofit/>
            </a:bodyPr>
            <a:lstStyle/>
            <a:p>
              <a:pPr indent="0" lvl="0" marL="0" marR="0" rtl="0" algn="l">
                <a:lnSpc>
                  <a:spcPct val="120000"/>
                </a:lnSpc>
                <a:spcBef>
                  <a:spcPts val="0"/>
                </a:spcBef>
                <a:spcAft>
                  <a:spcPts val="0"/>
                </a:spcAft>
                <a:buNone/>
              </a:pPr>
              <a:r>
                <a:t/>
              </a:r>
              <a:endParaRPr b="0" i="0" sz="600" u="none" cap="none" strike="noStrike">
                <a:solidFill>
                  <a:schemeClr val="dk1"/>
                </a:solidFill>
                <a:latin typeface="Arial"/>
                <a:ea typeface="Arial"/>
                <a:cs typeface="Arial"/>
                <a:sym typeface="Arial"/>
              </a:endParaRPr>
            </a:p>
          </p:txBody>
        </p:sp>
        <p:sp>
          <p:nvSpPr>
            <p:cNvPr id="135" name="Google Shape;135;p3"/>
            <p:cNvSpPr txBox="1"/>
            <p:nvPr/>
          </p:nvSpPr>
          <p:spPr>
            <a:xfrm>
              <a:off x="3662" y="2143"/>
              <a:ext cx="5785" cy="359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0" i="0" lang="tr-TR" sz="1200" u="none" cap="none" strike="noStrike">
                  <a:solidFill>
                    <a:srgbClr val="3F3F3F"/>
                  </a:solidFill>
                  <a:latin typeface="Arial"/>
                  <a:ea typeface="Arial"/>
                  <a:cs typeface="Arial"/>
                  <a:sym typeface="Arial"/>
                </a:rPr>
                <a:t>A large amount of data is needed for artificial intelligence training to take place. The number of data to be used in training for the Cobblestone class is 236, 250 for the budding tree and finally 250 for the others. However, this number of data is quite insufficient for proper training of the model. That's why I used the data augmentation method to increase the number of data as the first thing. </a:t>
              </a:r>
              <a:endParaRPr b="0" i="0" sz="1200" u="none" cap="none" strike="noStrike">
                <a:solidFill>
                  <a:srgbClr val="3F3F3F"/>
                </a:solidFill>
                <a:latin typeface="Arial"/>
                <a:ea typeface="Arial"/>
                <a:cs typeface="Arial"/>
                <a:sym typeface="Arial"/>
              </a:endParaRPr>
            </a:p>
          </p:txBody>
        </p:sp>
      </p:grpSp>
      <p:sp>
        <p:nvSpPr>
          <p:cNvPr id="136" name="Google Shape;136;p3"/>
          <p:cNvSpPr txBox="1"/>
          <p:nvPr/>
        </p:nvSpPr>
        <p:spPr>
          <a:xfrm>
            <a:off x="2315210" y="3822274"/>
            <a:ext cx="3673475" cy="2556726"/>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0" i="0" lang="tr-TR" sz="1200" u="none" cap="none" strike="noStrike">
                <a:solidFill>
                  <a:srgbClr val="3F3F3F"/>
                </a:solidFill>
                <a:latin typeface="Arial"/>
                <a:ea typeface="Arial"/>
                <a:cs typeface="Arial"/>
                <a:sym typeface="Arial"/>
              </a:rPr>
              <a:t>Data augmentation includes rotation, translation, cropping, fading, scaling of the existing training data samples for images in the preprocessing process; frequency masking, scaling for sounds; Synonym replacement for texts, random word deletion, etc. It creates artificial (artificial) copies processed with various techniques and adds these copies to the existing training data, making a large training data set ready for use.</a:t>
            </a:r>
            <a:endParaRPr b="0" i="0" sz="1200" u="none" cap="none" strike="noStrike">
              <a:solidFill>
                <a:srgbClr val="3F3F3F"/>
              </a:solidFill>
              <a:latin typeface="Arial"/>
              <a:ea typeface="Arial"/>
              <a:cs typeface="Arial"/>
              <a:sym typeface="Arial"/>
            </a:endParaRPr>
          </a:p>
        </p:txBody>
      </p:sp>
      <p:pic>
        <p:nvPicPr>
          <p:cNvPr descr="What is Data Augmentation in Deep Learning?" id="137" name="Google Shape;137;p3"/>
          <p:cNvPicPr preferRelativeResize="0"/>
          <p:nvPr/>
        </p:nvPicPr>
        <p:blipFill rotWithShape="1">
          <a:blip r:embed="rId3">
            <a:alphaModFix/>
          </a:blip>
          <a:srcRect b="0" l="0" r="0" t="0"/>
          <a:stretch/>
        </p:blipFill>
        <p:spPr>
          <a:xfrm>
            <a:off x="6248666" y="1346747"/>
            <a:ext cx="5715000" cy="4695469"/>
          </a:xfrm>
          <a:prstGeom prst="rect">
            <a:avLst/>
          </a:prstGeom>
          <a:noFill/>
          <a:ln>
            <a:noFill/>
          </a:ln>
        </p:spPr>
      </p:pic>
      <p:sp>
        <p:nvSpPr>
          <p:cNvPr id="138" name="Google Shape;138;p3"/>
          <p:cNvSpPr/>
          <p:nvPr/>
        </p:nvSpPr>
        <p:spPr>
          <a:xfrm>
            <a:off x="566193" y="410557"/>
            <a:ext cx="2590365" cy="9361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transition>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500"/>
                                        <p:tgtEl>
                                          <p:spTgt spid="13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5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grpSp>
        <p:nvGrpSpPr>
          <p:cNvPr id="143" name="Google Shape;143;p4"/>
          <p:cNvGrpSpPr/>
          <p:nvPr/>
        </p:nvGrpSpPr>
        <p:grpSpPr>
          <a:xfrm>
            <a:off x="1043670" y="1569720"/>
            <a:ext cx="4808855" cy="4572635"/>
            <a:chOff x="1751" y="2472"/>
            <a:chExt cx="7573" cy="7201"/>
          </a:xfrm>
        </p:grpSpPr>
        <p:sp>
          <p:nvSpPr>
            <p:cNvPr id="144" name="Google Shape;144;p4"/>
            <p:cNvSpPr/>
            <p:nvPr/>
          </p:nvSpPr>
          <p:spPr>
            <a:xfrm flipH="1">
              <a:off x="1751" y="2508"/>
              <a:ext cx="1556" cy="1556"/>
            </a:xfrm>
            <a:prstGeom prst="ellipse">
              <a:avLst/>
            </a:prstGeom>
            <a:solidFill>
              <a:srgbClr val="F2F2F2"/>
            </a:solidFill>
            <a:ln cap="rnd" cmpd="sng" w="12700">
              <a:solidFill>
                <a:srgbClr val="BFBFBF">
                  <a:alpha val="40784"/>
                </a:srgbClr>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ctr">
                <a:spcBef>
                  <a:spcPts val="0"/>
                </a:spcBef>
                <a:spcAft>
                  <a:spcPts val="0"/>
                </a:spcAft>
                <a:buNone/>
              </a:pPr>
              <a:r>
                <a:t/>
              </a:r>
              <a:endParaRPr b="1" i="0" sz="2000" u="none" cap="none" strike="noStrike">
                <a:solidFill>
                  <a:schemeClr val="lt1"/>
                </a:solidFill>
                <a:latin typeface="Arial"/>
                <a:ea typeface="Arial"/>
                <a:cs typeface="Arial"/>
                <a:sym typeface="Arial"/>
              </a:endParaRPr>
            </a:p>
          </p:txBody>
        </p:sp>
        <p:sp>
          <p:nvSpPr>
            <p:cNvPr id="145" name="Google Shape;145;p4"/>
            <p:cNvSpPr txBox="1"/>
            <p:nvPr/>
          </p:nvSpPr>
          <p:spPr>
            <a:xfrm>
              <a:off x="2512" y="3982"/>
              <a:ext cx="6812" cy="56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tr-TR" sz="1400" u="none" cap="none" strike="noStrike">
                  <a:solidFill>
                    <a:srgbClr val="3F3F3F"/>
                  </a:solidFill>
                  <a:latin typeface="Arial"/>
                  <a:ea typeface="Arial"/>
                  <a:cs typeface="Arial"/>
                  <a:sym typeface="Arial"/>
                </a:rPr>
                <a:t>The main purpose of data augmentation is to support the model with sufficient data to enable it to make more accurate predictions.</a:t>
              </a:r>
              <a:endParaRPr b="0" i="0" sz="1400" u="none" cap="none" strike="noStrike">
                <a:solidFill>
                  <a:srgbClr val="3F3F3F"/>
                </a:solidFill>
                <a:latin typeface="Arial"/>
                <a:ea typeface="Arial"/>
                <a:cs typeface="Arial"/>
                <a:sym typeface="Arial"/>
              </a:endParaRPr>
            </a:p>
            <a:p>
              <a:pPr indent="0" lvl="0" marL="0" marR="0" rtl="0" algn="l">
                <a:lnSpc>
                  <a:spcPct val="150000"/>
                </a:lnSpc>
                <a:spcBef>
                  <a:spcPts val="0"/>
                </a:spcBef>
                <a:spcAft>
                  <a:spcPts val="0"/>
                </a:spcAft>
                <a:buNone/>
              </a:pPr>
              <a:r>
                <a:t/>
              </a:r>
              <a:endParaRPr b="0" i="0" sz="1400" u="none" cap="none" strike="noStrike">
                <a:solidFill>
                  <a:srgbClr val="3F3F3F"/>
                </a:solidFill>
                <a:latin typeface="Arial"/>
                <a:ea typeface="Arial"/>
                <a:cs typeface="Arial"/>
                <a:sym typeface="Arial"/>
              </a:endParaRPr>
            </a:p>
            <a:p>
              <a:pPr indent="0" lvl="0" marL="0" marR="0" rtl="0" algn="l">
                <a:lnSpc>
                  <a:spcPct val="150000"/>
                </a:lnSpc>
                <a:spcBef>
                  <a:spcPts val="0"/>
                </a:spcBef>
                <a:spcAft>
                  <a:spcPts val="0"/>
                </a:spcAft>
                <a:buNone/>
              </a:pPr>
              <a:r>
                <a:t/>
              </a:r>
              <a:endParaRPr b="0" i="0" sz="1400" u="none" cap="none" strike="noStrike">
                <a:solidFill>
                  <a:srgbClr val="3F3F3F"/>
                </a:solidFill>
                <a:latin typeface="Arial"/>
                <a:ea typeface="Arial"/>
                <a:cs typeface="Arial"/>
                <a:sym typeface="Arial"/>
              </a:endParaRPr>
            </a:p>
            <a:p>
              <a:pPr indent="0" lvl="0" marL="0" marR="0" rtl="0" algn="l">
                <a:lnSpc>
                  <a:spcPct val="150000"/>
                </a:lnSpc>
                <a:spcBef>
                  <a:spcPts val="0"/>
                </a:spcBef>
                <a:spcAft>
                  <a:spcPts val="0"/>
                </a:spcAft>
                <a:buNone/>
              </a:pPr>
              <a:r>
                <a:t/>
              </a:r>
              <a:endParaRPr b="0" i="0" sz="1400" u="none" cap="none" strike="noStrike">
                <a:solidFill>
                  <a:srgbClr val="3F3F3F"/>
                </a:solidFill>
                <a:latin typeface="Arial"/>
                <a:ea typeface="Arial"/>
                <a:cs typeface="Arial"/>
                <a:sym typeface="Arial"/>
              </a:endParaRPr>
            </a:p>
            <a:p>
              <a:pPr indent="0" lvl="0" marL="0" marR="0" rtl="0" algn="l">
                <a:lnSpc>
                  <a:spcPct val="150000"/>
                </a:lnSpc>
                <a:spcBef>
                  <a:spcPts val="0"/>
                </a:spcBef>
                <a:spcAft>
                  <a:spcPts val="0"/>
                </a:spcAft>
                <a:buNone/>
              </a:pPr>
              <a:r>
                <a:t/>
              </a:r>
              <a:endParaRPr b="0" i="0" sz="1400" u="none" cap="none" strike="noStrike">
                <a:solidFill>
                  <a:srgbClr val="3F3F3F"/>
                </a:solidFill>
                <a:latin typeface="Arial"/>
                <a:ea typeface="Arial"/>
                <a:cs typeface="Arial"/>
                <a:sym typeface="Arial"/>
              </a:endParaRPr>
            </a:p>
            <a:p>
              <a:pPr indent="0" lvl="0" marL="0" marR="0" rtl="0" algn="l">
                <a:lnSpc>
                  <a:spcPct val="150000"/>
                </a:lnSpc>
                <a:spcBef>
                  <a:spcPts val="0"/>
                </a:spcBef>
                <a:spcAft>
                  <a:spcPts val="0"/>
                </a:spcAft>
                <a:buNone/>
              </a:pPr>
              <a:r>
                <a:rPr b="0" i="0" lang="tr-TR" sz="1400" u="none" cap="none" strike="noStrike">
                  <a:solidFill>
                    <a:srgbClr val="3F3F3F"/>
                  </a:solidFill>
                  <a:latin typeface="Arial"/>
                  <a:ea typeface="Arial"/>
                  <a:cs typeface="Arial"/>
                  <a:sym typeface="Arial"/>
                </a:rPr>
                <a:t>Neural networks are designed to extract the properties of a given data set. However, small datasets can cause models to over-fit, resulting in low accuracy in real-life problems.</a:t>
              </a:r>
              <a:endParaRPr b="0" i="0" sz="1400" u="none" cap="none" strike="noStrike">
                <a:solidFill>
                  <a:srgbClr val="3F3F3F"/>
                </a:solidFill>
                <a:latin typeface="Arial"/>
                <a:ea typeface="Arial"/>
                <a:cs typeface="Arial"/>
                <a:sym typeface="Arial"/>
              </a:endParaRPr>
            </a:p>
          </p:txBody>
        </p:sp>
        <p:sp>
          <p:nvSpPr>
            <p:cNvPr id="146" name="Google Shape;146;p4"/>
            <p:cNvSpPr/>
            <p:nvPr/>
          </p:nvSpPr>
          <p:spPr>
            <a:xfrm flipH="1">
              <a:off x="2257" y="2877"/>
              <a:ext cx="4956" cy="911"/>
            </a:xfrm>
            <a:prstGeom prst="roundRect">
              <a:avLst>
                <a:gd fmla="val 50000" name="adj"/>
              </a:avLst>
            </a:prstGeom>
            <a:gradFill>
              <a:gsLst>
                <a:gs pos="0">
                  <a:schemeClr val="accent1"/>
                </a:gs>
                <a:gs pos="12000">
                  <a:schemeClr val="accent1"/>
                </a:gs>
                <a:gs pos="100000">
                  <a:schemeClr val="accent2"/>
                </a:gs>
              </a:gsLst>
              <a:lin ang="13500000" scaled="0"/>
            </a:gradFill>
            <a:ln>
              <a:noFill/>
            </a:ln>
          </p:spPr>
          <p:txBody>
            <a:bodyPr anchorCtr="0" anchor="ctr" bIns="45700" lIns="91425" spcFirstLastPara="1" rIns="91425" wrap="square" tIns="45700">
              <a:normAutofit/>
            </a:bodyPr>
            <a:lstStyle/>
            <a:p>
              <a:pPr indent="0" lvl="0" marL="0" marR="0" rtl="0" algn="ctr">
                <a:lnSpc>
                  <a:spcPct val="140000"/>
                </a:lnSpc>
                <a:spcBef>
                  <a:spcPts val="0"/>
                </a:spcBef>
                <a:spcAft>
                  <a:spcPts val="0"/>
                </a:spcAft>
                <a:buNone/>
              </a:pPr>
              <a:r>
                <a:t/>
              </a:r>
              <a:endParaRPr b="0" i="0" sz="1575" u="none" cap="none" strike="noStrike">
                <a:solidFill>
                  <a:schemeClr val="dk1"/>
                </a:solidFill>
                <a:latin typeface="Arial"/>
                <a:ea typeface="Arial"/>
                <a:cs typeface="Arial"/>
                <a:sym typeface="Arial"/>
              </a:endParaRPr>
            </a:p>
          </p:txBody>
        </p:sp>
        <p:sp>
          <p:nvSpPr>
            <p:cNvPr id="147" name="Google Shape;147;p4"/>
            <p:cNvSpPr/>
            <p:nvPr/>
          </p:nvSpPr>
          <p:spPr>
            <a:xfrm flipH="1">
              <a:off x="2217" y="2472"/>
              <a:ext cx="5315" cy="1449"/>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0" i="0" lang="tr-TR" sz="4000" u="none" cap="none" strike="noStrike">
                  <a:solidFill>
                    <a:schemeClr val="lt1"/>
                  </a:solidFill>
                  <a:latin typeface="Arial"/>
                  <a:ea typeface="Arial"/>
                  <a:cs typeface="Arial"/>
                  <a:sym typeface="Arial"/>
                </a:rPr>
                <a:t>1</a:t>
              </a:r>
              <a:endParaRPr b="0" i="0" sz="4000" u="none" cap="none" strike="noStrike">
                <a:solidFill>
                  <a:schemeClr val="lt1"/>
                </a:solidFill>
                <a:latin typeface="Arial"/>
                <a:ea typeface="Arial"/>
                <a:cs typeface="Arial"/>
                <a:sym typeface="Arial"/>
              </a:endParaRPr>
            </a:p>
          </p:txBody>
        </p:sp>
        <p:sp>
          <p:nvSpPr>
            <p:cNvPr id="148" name="Google Shape;148;p4"/>
            <p:cNvSpPr/>
            <p:nvPr/>
          </p:nvSpPr>
          <p:spPr>
            <a:xfrm flipH="1">
              <a:off x="1751" y="5828"/>
              <a:ext cx="1556" cy="1556"/>
            </a:xfrm>
            <a:prstGeom prst="ellipse">
              <a:avLst/>
            </a:prstGeom>
            <a:solidFill>
              <a:srgbClr val="F2F2F2"/>
            </a:solidFill>
            <a:ln cap="rnd" cmpd="sng" w="12700">
              <a:solidFill>
                <a:srgbClr val="BFBFBF">
                  <a:alpha val="40784"/>
                </a:srgbClr>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ctr">
                <a:spcBef>
                  <a:spcPts val="0"/>
                </a:spcBef>
                <a:spcAft>
                  <a:spcPts val="0"/>
                </a:spcAft>
                <a:buNone/>
              </a:pPr>
              <a:r>
                <a:t/>
              </a:r>
              <a:endParaRPr b="1" i="0" sz="2000" u="none" cap="none" strike="noStrike">
                <a:solidFill>
                  <a:schemeClr val="lt1"/>
                </a:solidFill>
                <a:latin typeface="Arial"/>
                <a:ea typeface="Arial"/>
                <a:cs typeface="Arial"/>
                <a:sym typeface="Arial"/>
              </a:endParaRPr>
            </a:p>
          </p:txBody>
        </p:sp>
        <p:sp>
          <p:nvSpPr>
            <p:cNvPr id="149" name="Google Shape;149;p4"/>
            <p:cNvSpPr/>
            <p:nvPr/>
          </p:nvSpPr>
          <p:spPr>
            <a:xfrm flipH="1">
              <a:off x="2257" y="6197"/>
              <a:ext cx="4956" cy="911"/>
            </a:xfrm>
            <a:prstGeom prst="roundRect">
              <a:avLst>
                <a:gd fmla="val 50000" name="adj"/>
              </a:avLst>
            </a:prstGeom>
            <a:gradFill>
              <a:gsLst>
                <a:gs pos="0">
                  <a:schemeClr val="accent1"/>
                </a:gs>
                <a:gs pos="12000">
                  <a:schemeClr val="accent1"/>
                </a:gs>
                <a:gs pos="100000">
                  <a:schemeClr val="accent2"/>
                </a:gs>
              </a:gsLst>
              <a:lin ang="13500000" scaled="0"/>
            </a:gradFill>
            <a:ln>
              <a:noFill/>
            </a:ln>
          </p:spPr>
          <p:txBody>
            <a:bodyPr anchorCtr="0" anchor="ctr" bIns="45700" lIns="91425" spcFirstLastPara="1" rIns="91425" wrap="square" tIns="45700">
              <a:normAutofit/>
            </a:bodyPr>
            <a:lstStyle/>
            <a:p>
              <a:pPr indent="0" lvl="0" marL="0" marR="0" rtl="0" algn="ctr">
                <a:lnSpc>
                  <a:spcPct val="140000"/>
                </a:lnSpc>
                <a:spcBef>
                  <a:spcPts val="0"/>
                </a:spcBef>
                <a:spcAft>
                  <a:spcPts val="0"/>
                </a:spcAft>
                <a:buNone/>
              </a:pPr>
              <a:r>
                <a:t/>
              </a:r>
              <a:endParaRPr b="0" i="0" sz="1575" u="none" cap="none" strike="noStrike">
                <a:solidFill>
                  <a:schemeClr val="dk1"/>
                </a:solidFill>
                <a:latin typeface="Arial"/>
                <a:ea typeface="Arial"/>
                <a:cs typeface="Arial"/>
                <a:sym typeface="Arial"/>
              </a:endParaRPr>
            </a:p>
          </p:txBody>
        </p:sp>
      </p:grpSp>
      <p:sp>
        <p:nvSpPr>
          <p:cNvPr id="150" name="Google Shape;150;p4"/>
          <p:cNvSpPr txBox="1"/>
          <p:nvPr/>
        </p:nvSpPr>
        <p:spPr>
          <a:xfrm>
            <a:off x="69532" y="6674784"/>
            <a:ext cx="1800200" cy="123111"/>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0" i="0" lang="tr-TR" sz="100" u="none" cap="none" strike="noStrike">
                <a:solidFill>
                  <a:schemeClr val="lt1"/>
                </a:solidFill>
                <a:latin typeface="Microsoft Yahei"/>
                <a:ea typeface="Microsoft Yahei"/>
                <a:cs typeface="Microsoft Yahei"/>
                <a:sym typeface="Microsoft Yahei"/>
              </a:rPr>
              <a:t>PPT模板 http://www.1ppt.com/moban/ </a:t>
            </a:r>
            <a:endParaRPr b="0" i="0" sz="100" u="none" cap="none" strike="noStrike">
              <a:solidFill>
                <a:schemeClr val="lt1"/>
              </a:solidFill>
              <a:latin typeface="Microsoft Yahei"/>
              <a:ea typeface="Microsoft Yahei"/>
              <a:cs typeface="Microsoft Yahei"/>
              <a:sym typeface="Microsoft Yahei"/>
            </a:endParaRPr>
          </a:p>
        </p:txBody>
      </p:sp>
      <p:sp>
        <p:nvSpPr>
          <p:cNvPr id="151" name="Google Shape;151;p4"/>
          <p:cNvSpPr/>
          <p:nvPr/>
        </p:nvSpPr>
        <p:spPr>
          <a:xfrm flipH="1">
            <a:off x="1384831" y="3638598"/>
            <a:ext cx="3375025" cy="92011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0" i="0" lang="tr-TR" sz="4000" u="none" cap="none" strike="noStrike">
                <a:solidFill>
                  <a:schemeClr val="lt1"/>
                </a:solidFill>
                <a:latin typeface="Arial"/>
                <a:ea typeface="Arial"/>
                <a:cs typeface="Arial"/>
                <a:sym typeface="Arial"/>
              </a:rPr>
              <a:t>2</a:t>
            </a:r>
            <a:endParaRPr b="0" i="0" sz="4000" u="none" cap="none" strike="noStrike">
              <a:solidFill>
                <a:schemeClr val="lt1"/>
              </a:solidFill>
              <a:latin typeface="Arial"/>
              <a:ea typeface="Arial"/>
              <a:cs typeface="Arial"/>
              <a:sym typeface="Arial"/>
            </a:endParaRPr>
          </a:p>
        </p:txBody>
      </p:sp>
      <p:pic>
        <p:nvPicPr>
          <p:cNvPr id="152" name="Google Shape;152;p4"/>
          <p:cNvPicPr preferRelativeResize="0"/>
          <p:nvPr/>
        </p:nvPicPr>
        <p:blipFill rotWithShape="1">
          <a:blip r:embed="rId3">
            <a:alphaModFix/>
          </a:blip>
          <a:srcRect b="0" l="0" r="0" t="0"/>
          <a:stretch/>
        </p:blipFill>
        <p:spPr>
          <a:xfrm>
            <a:off x="5749446" y="881858"/>
            <a:ext cx="5964247" cy="4667172"/>
          </a:xfrm>
          <a:prstGeom prst="rect">
            <a:avLst/>
          </a:prstGeom>
          <a:noFill/>
          <a:ln>
            <a:noFill/>
          </a:ln>
        </p:spPr>
      </p:pic>
      <p:sp>
        <p:nvSpPr>
          <p:cNvPr id="153" name="Google Shape;153;p4"/>
          <p:cNvSpPr/>
          <p:nvPr/>
        </p:nvSpPr>
        <p:spPr>
          <a:xfrm>
            <a:off x="626716" y="440574"/>
            <a:ext cx="2505206" cy="9361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transition>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5"/>
          <p:cNvSpPr txBox="1"/>
          <p:nvPr/>
        </p:nvSpPr>
        <p:spPr>
          <a:xfrm>
            <a:off x="403437" y="1376764"/>
            <a:ext cx="11643995" cy="333375"/>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i="0" lang="tr-TR" sz="1400" u="none" cap="none" strike="noStrike">
                <a:solidFill>
                  <a:srgbClr val="3F3F3F"/>
                </a:solidFill>
                <a:latin typeface="Arial"/>
                <a:ea typeface="Arial"/>
                <a:cs typeface="Arial"/>
                <a:sym typeface="Arial"/>
              </a:rPr>
              <a:t>I used 4 different methods to increase my own data set. These are horizontal-vertical flip, 90 degrees rotation, brightness settings, and zooming the photo.</a:t>
            </a:r>
            <a:endParaRPr b="1" i="0" sz="1400" u="none" cap="none" strike="noStrike">
              <a:solidFill>
                <a:srgbClr val="3F3F3F"/>
              </a:solidFill>
              <a:latin typeface="Arial"/>
              <a:ea typeface="Arial"/>
              <a:cs typeface="Arial"/>
              <a:sym typeface="Arial"/>
            </a:endParaRPr>
          </a:p>
        </p:txBody>
      </p:sp>
      <p:sp>
        <p:nvSpPr>
          <p:cNvPr id="159" name="Google Shape;159;p5"/>
          <p:cNvSpPr/>
          <p:nvPr/>
        </p:nvSpPr>
        <p:spPr>
          <a:xfrm>
            <a:off x="663878" y="2072370"/>
            <a:ext cx="11123114" cy="4453690"/>
          </a:xfrm>
          <a:prstGeom prst="roundRect">
            <a:avLst>
              <a:gd fmla="val 5189" name="adj"/>
            </a:avLst>
          </a:prstGeom>
          <a:solidFill>
            <a:schemeClr val="lt1"/>
          </a:solidFill>
          <a:ln cap="flat" cmpd="sng" w="12700">
            <a:solidFill>
              <a:srgbClr val="046FB4"/>
            </a:solidFill>
            <a:prstDash val="solid"/>
            <a:miter lim="800000"/>
            <a:headEnd len="sm" w="sm" type="none"/>
            <a:tailEnd len="sm" w="sm" type="none"/>
          </a:ln>
          <a:effectLst>
            <a:outerShdw blurRad="762000" sx="80000" rotWithShape="0" algn="t" dir="5400000" dist="571500" sy="80000">
              <a:schemeClr val="accent1">
                <a:alpha val="4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160" name="Google Shape;160;p5"/>
          <p:cNvGrpSpPr/>
          <p:nvPr/>
        </p:nvGrpSpPr>
        <p:grpSpPr>
          <a:xfrm>
            <a:off x="869000" y="2303451"/>
            <a:ext cx="2787668" cy="400445"/>
            <a:chOff x="13621" y="3020"/>
            <a:chExt cx="3914" cy="558"/>
          </a:xfrm>
        </p:grpSpPr>
        <p:sp>
          <p:nvSpPr>
            <p:cNvPr id="161" name="Google Shape;161;p5"/>
            <p:cNvSpPr txBox="1"/>
            <p:nvPr/>
          </p:nvSpPr>
          <p:spPr>
            <a:xfrm>
              <a:off x="13855" y="3020"/>
              <a:ext cx="3680" cy="5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tr-TR" sz="2000" u="none" cap="none" strike="noStrike">
                  <a:solidFill>
                    <a:schemeClr val="dk1"/>
                  </a:solidFill>
                  <a:latin typeface="Arial"/>
                  <a:ea typeface="Arial"/>
                  <a:cs typeface="Arial"/>
                  <a:sym typeface="Arial"/>
                </a:rPr>
                <a:t>Horizontal-Vertical Flip:</a:t>
              </a:r>
              <a:endParaRPr sz="2000">
                <a:solidFill>
                  <a:schemeClr val="dk1"/>
                </a:solidFill>
                <a:latin typeface="Arial"/>
                <a:ea typeface="Arial"/>
                <a:cs typeface="Arial"/>
                <a:sym typeface="Arial"/>
              </a:endParaRPr>
            </a:p>
          </p:txBody>
        </p:sp>
        <p:grpSp>
          <p:nvGrpSpPr>
            <p:cNvPr id="162" name="Google Shape;162;p5"/>
            <p:cNvGrpSpPr/>
            <p:nvPr/>
          </p:nvGrpSpPr>
          <p:grpSpPr>
            <a:xfrm>
              <a:off x="13621" y="3194"/>
              <a:ext cx="265" cy="265"/>
              <a:chOff x="12344" y="6130"/>
              <a:chExt cx="337" cy="337"/>
            </a:xfrm>
          </p:grpSpPr>
          <p:sp>
            <p:nvSpPr>
              <p:cNvPr id="163" name="Google Shape;163;p5"/>
              <p:cNvSpPr/>
              <p:nvPr/>
            </p:nvSpPr>
            <p:spPr>
              <a:xfrm>
                <a:off x="12344" y="6130"/>
                <a:ext cx="337" cy="337"/>
              </a:xfrm>
              <a:prstGeom prst="ellipse">
                <a:avLst/>
              </a:prstGeom>
              <a:gradFill>
                <a:gsLst>
                  <a:gs pos="0">
                    <a:schemeClr val="accent1"/>
                  </a:gs>
                  <a:gs pos="100000">
                    <a:schemeClr val="accen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4" name="Google Shape;164;p5"/>
              <p:cNvSpPr/>
              <p:nvPr/>
            </p:nvSpPr>
            <p:spPr>
              <a:xfrm>
                <a:off x="12391" y="6177"/>
                <a:ext cx="242" cy="24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pic>
        <p:nvPicPr>
          <p:cNvPr descr="metin içeren bir resim&#10;&#10;Açıklama otomatik olarak oluşturuldu" id="165" name="Google Shape;165;p5"/>
          <p:cNvPicPr preferRelativeResize="0"/>
          <p:nvPr/>
        </p:nvPicPr>
        <p:blipFill rotWithShape="1">
          <a:blip r:embed="rId3">
            <a:alphaModFix/>
          </a:blip>
          <a:srcRect b="0" l="0" r="0" t="0"/>
          <a:stretch/>
        </p:blipFill>
        <p:spPr>
          <a:xfrm>
            <a:off x="4203392" y="2708981"/>
            <a:ext cx="3392713" cy="3392713"/>
          </a:xfrm>
          <a:prstGeom prst="rect">
            <a:avLst/>
          </a:prstGeom>
          <a:noFill/>
          <a:ln>
            <a:noFill/>
          </a:ln>
        </p:spPr>
      </p:pic>
      <p:pic>
        <p:nvPicPr>
          <p:cNvPr id="166" name="Google Shape;166;p5"/>
          <p:cNvPicPr preferRelativeResize="0"/>
          <p:nvPr/>
        </p:nvPicPr>
        <p:blipFill rotWithShape="1">
          <a:blip r:embed="rId4">
            <a:alphaModFix/>
          </a:blip>
          <a:srcRect b="0" l="0" r="0" t="0"/>
          <a:stretch/>
        </p:blipFill>
        <p:spPr>
          <a:xfrm>
            <a:off x="8142828" y="2737182"/>
            <a:ext cx="3296059" cy="3296059"/>
          </a:xfrm>
          <a:prstGeom prst="rect">
            <a:avLst/>
          </a:prstGeom>
          <a:noFill/>
          <a:ln>
            <a:noFill/>
          </a:ln>
        </p:spPr>
      </p:pic>
      <p:pic>
        <p:nvPicPr>
          <p:cNvPr descr="metin, seramik kaplar, porselen içeren bir resim&#10;&#10;Açıklama otomatik olarak oluşturuldu" id="167" name="Google Shape;167;p5"/>
          <p:cNvPicPr preferRelativeResize="0"/>
          <p:nvPr/>
        </p:nvPicPr>
        <p:blipFill rotWithShape="1">
          <a:blip r:embed="rId5">
            <a:alphaModFix/>
          </a:blip>
          <a:srcRect b="0" l="0" r="0" t="0"/>
          <a:stretch/>
        </p:blipFill>
        <p:spPr>
          <a:xfrm>
            <a:off x="663878" y="2749231"/>
            <a:ext cx="3093929" cy="3352463"/>
          </a:xfrm>
          <a:prstGeom prst="rect">
            <a:avLst/>
          </a:prstGeom>
          <a:noFill/>
          <a:ln>
            <a:noFill/>
          </a:ln>
        </p:spPr>
      </p:pic>
      <p:sp>
        <p:nvSpPr>
          <p:cNvPr id="168" name="Google Shape;168;p5"/>
          <p:cNvSpPr txBox="1"/>
          <p:nvPr/>
        </p:nvSpPr>
        <p:spPr>
          <a:xfrm>
            <a:off x="1434567" y="6101694"/>
            <a:ext cx="1697355"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2000">
                <a:solidFill>
                  <a:schemeClr val="dk1"/>
                </a:solidFill>
                <a:latin typeface="Arial"/>
                <a:ea typeface="Arial"/>
                <a:cs typeface="Arial"/>
                <a:sym typeface="Arial"/>
              </a:rPr>
              <a:t>Original Image</a:t>
            </a:r>
            <a:endParaRPr sz="2000">
              <a:solidFill>
                <a:schemeClr val="dk1"/>
              </a:solidFill>
              <a:latin typeface="Arial"/>
              <a:ea typeface="Arial"/>
              <a:cs typeface="Arial"/>
              <a:sym typeface="Arial"/>
            </a:endParaRPr>
          </a:p>
        </p:txBody>
      </p:sp>
      <p:sp>
        <p:nvSpPr>
          <p:cNvPr id="169" name="Google Shape;169;p5"/>
          <p:cNvSpPr txBox="1"/>
          <p:nvPr/>
        </p:nvSpPr>
        <p:spPr>
          <a:xfrm>
            <a:off x="5252628" y="6138078"/>
            <a:ext cx="168674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2000">
                <a:solidFill>
                  <a:schemeClr val="dk1"/>
                </a:solidFill>
                <a:latin typeface="Arial"/>
                <a:ea typeface="Arial"/>
                <a:cs typeface="Arial"/>
                <a:sym typeface="Arial"/>
              </a:rPr>
              <a:t>Horizontal Flip</a:t>
            </a:r>
            <a:endParaRPr sz="2000">
              <a:solidFill>
                <a:schemeClr val="dk1"/>
              </a:solidFill>
              <a:latin typeface="Arial"/>
              <a:ea typeface="Arial"/>
              <a:cs typeface="Arial"/>
              <a:sym typeface="Arial"/>
            </a:endParaRPr>
          </a:p>
        </p:txBody>
      </p:sp>
      <p:sp>
        <p:nvSpPr>
          <p:cNvPr id="170" name="Google Shape;170;p5"/>
          <p:cNvSpPr txBox="1"/>
          <p:nvPr/>
        </p:nvSpPr>
        <p:spPr>
          <a:xfrm>
            <a:off x="9070689" y="6046894"/>
            <a:ext cx="140089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2000">
                <a:solidFill>
                  <a:schemeClr val="dk1"/>
                </a:solidFill>
                <a:latin typeface="Arial"/>
                <a:ea typeface="Arial"/>
                <a:cs typeface="Arial"/>
                <a:sym typeface="Arial"/>
              </a:rPr>
              <a:t>Vertical Flip</a:t>
            </a:r>
            <a:endParaRPr sz="2000">
              <a:solidFill>
                <a:schemeClr val="dk1"/>
              </a:solidFill>
              <a:latin typeface="Arial"/>
              <a:ea typeface="Arial"/>
              <a:cs typeface="Arial"/>
              <a:sym typeface="Arial"/>
            </a:endParaRPr>
          </a:p>
        </p:txBody>
      </p:sp>
      <p:sp>
        <p:nvSpPr>
          <p:cNvPr id="171" name="Google Shape;171;p5"/>
          <p:cNvSpPr/>
          <p:nvPr/>
        </p:nvSpPr>
        <p:spPr>
          <a:xfrm>
            <a:off x="626716" y="440574"/>
            <a:ext cx="2505206" cy="9361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ransition>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6"/>
          <p:cNvSpPr txBox="1"/>
          <p:nvPr/>
        </p:nvSpPr>
        <p:spPr>
          <a:xfrm>
            <a:off x="408305" y="1390015"/>
            <a:ext cx="11643995" cy="333375"/>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tr-TR" sz="1400">
                <a:solidFill>
                  <a:srgbClr val="3F3F3F"/>
                </a:solidFill>
                <a:latin typeface="Arial"/>
                <a:ea typeface="Arial"/>
                <a:cs typeface="Arial"/>
                <a:sym typeface="Arial"/>
              </a:rPr>
              <a:t>I used 4 different methods to increase my own data set. These are horizontal-vertical flip, 90 degrees rotation, brightness settings, and zooming the photo.</a:t>
            </a:r>
            <a:endParaRPr b="1" sz="1400">
              <a:solidFill>
                <a:srgbClr val="3F3F3F"/>
              </a:solidFill>
              <a:latin typeface="Arial"/>
              <a:ea typeface="Arial"/>
              <a:cs typeface="Arial"/>
              <a:sym typeface="Arial"/>
            </a:endParaRPr>
          </a:p>
        </p:txBody>
      </p:sp>
      <p:sp>
        <p:nvSpPr>
          <p:cNvPr id="177" name="Google Shape;177;p6"/>
          <p:cNvSpPr/>
          <p:nvPr/>
        </p:nvSpPr>
        <p:spPr>
          <a:xfrm>
            <a:off x="663878" y="2072370"/>
            <a:ext cx="11123114" cy="4453690"/>
          </a:xfrm>
          <a:prstGeom prst="roundRect">
            <a:avLst>
              <a:gd fmla="val 5189" name="adj"/>
            </a:avLst>
          </a:prstGeom>
          <a:solidFill>
            <a:schemeClr val="lt1"/>
          </a:solidFill>
          <a:ln cap="flat" cmpd="sng" w="12700">
            <a:solidFill>
              <a:srgbClr val="046FB4"/>
            </a:solidFill>
            <a:prstDash val="solid"/>
            <a:miter lim="800000"/>
            <a:headEnd len="sm" w="sm" type="none"/>
            <a:tailEnd len="sm" w="sm" type="none"/>
          </a:ln>
          <a:effectLst>
            <a:outerShdw blurRad="762000" sx="80000" rotWithShape="0" algn="t" dir="5400000" dist="571500" sy="80000">
              <a:schemeClr val="accent1">
                <a:alpha val="4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178" name="Google Shape;178;p6"/>
          <p:cNvGrpSpPr/>
          <p:nvPr/>
        </p:nvGrpSpPr>
        <p:grpSpPr>
          <a:xfrm>
            <a:off x="869015" y="2303451"/>
            <a:ext cx="2533406" cy="400445"/>
            <a:chOff x="13621" y="3020"/>
            <a:chExt cx="3557" cy="558"/>
          </a:xfrm>
        </p:grpSpPr>
        <p:sp>
          <p:nvSpPr>
            <p:cNvPr id="179" name="Google Shape;179;p6"/>
            <p:cNvSpPr txBox="1"/>
            <p:nvPr/>
          </p:nvSpPr>
          <p:spPr>
            <a:xfrm>
              <a:off x="13855" y="3020"/>
              <a:ext cx="3323" cy="5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2000">
                  <a:solidFill>
                    <a:schemeClr val="dk1"/>
                  </a:solidFill>
                  <a:latin typeface="Arial"/>
                  <a:ea typeface="Arial"/>
                  <a:cs typeface="Arial"/>
                  <a:sym typeface="Arial"/>
                </a:rPr>
                <a:t>90 Degrees Rotation:</a:t>
              </a:r>
              <a:endParaRPr sz="2000">
                <a:solidFill>
                  <a:schemeClr val="dk1"/>
                </a:solidFill>
                <a:latin typeface="Arial"/>
                <a:ea typeface="Arial"/>
                <a:cs typeface="Arial"/>
                <a:sym typeface="Arial"/>
              </a:endParaRPr>
            </a:p>
          </p:txBody>
        </p:sp>
        <p:grpSp>
          <p:nvGrpSpPr>
            <p:cNvPr id="180" name="Google Shape;180;p6"/>
            <p:cNvGrpSpPr/>
            <p:nvPr/>
          </p:nvGrpSpPr>
          <p:grpSpPr>
            <a:xfrm>
              <a:off x="13621" y="3194"/>
              <a:ext cx="265" cy="265"/>
              <a:chOff x="12344" y="6130"/>
              <a:chExt cx="337" cy="337"/>
            </a:xfrm>
          </p:grpSpPr>
          <p:sp>
            <p:nvSpPr>
              <p:cNvPr id="181" name="Google Shape;181;p6"/>
              <p:cNvSpPr/>
              <p:nvPr/>
            </p:nvSpPr>
            <p:spPr>
              <a:xfrm>
                <a:off x="12344" y="6130"/>
                <a:ext cx="337" cy="337"/>
              </a:xfrm>
              <a:prstGeom prst="ellipse">
                <a:avLst/>
              </a:prstGeom>
              <a:gradFill>
                <a:gsLst>
                  <a:gs pos="0">
                    <a:schemeClr val="accent1"/>
                  </a:gs>
                  <a:gs pos="100000">
                    <a:schemeClr val="accen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6"/>
              <p:cNvSpPr/>
              <p:nvPr/>
            </p:nvSpPr>
            <p:spPr>
              <a:xfrm>
                <a:off x="12391" y="6177"/>
                <a:ext cx="242" cy="24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pic>
        <p:nvPicPr>
          <p:cNvPr descr="metin, seramik kaplar, porselen içeren bir resim&#10;&#10;Açıklama otomatik olarak oluşturuldu" id="183" name="Google Shape;183;p6"/>
          <p:cNvPicPr preferRelativeResize="0"/>
          <p:nvPr/>
        </p:nvPicPr>
        <p:blipFill rotWithShape="1">
          <a:blip r:embed="rId3">
            <a:alphaModFix/>
          </a:blip>
          <a:srcRect b="0" l="0" r="0" t="0"/>
          <a:stretch/>
        </p:blipFill>
        <p:spPr>
          <a:xfrm>
            <a:off x="663878" y="2749231"/>
            <a:ext cx="3093929" cy="3352463"/>
          </a:xfrm>
          <a:prstGeom prst="rect">
            <a:avLst/>
          </a:prstGeom>
          <a:noFill/>
          <a:ln>
            <a:noFill/>
          </a:ln>
        </p:spPr>
      </p:pic>
      <p:sp>
        <p:nvSpPr>
          <p:cNvPr id="184" name="Google Shape;184;p6"/>
          <p:cNvSpPr txBox="1"/>
          <p:nvPr/>
        </p:nvSpPr>
        <p:spPr>
          <a:xfrm>
            <a:off x="1434567" y="6101694"/>
            <a:ext cx="1697355"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2000">
                <a:solidFill>
                  <a:schemeClr val="dk1"/>
                </a:solidFill>
                <a:latin typeface="Arial"/>
                <a:ea typeface="Arial"/>
                <a:cs typeface="Arial"/>
                <a:sym typeface="Arial"/>
              </a:rPr>
              <a:t>Original Image</a:t>
            </a:r>
            <a:endParaRPr sz="2000">
              <a:solidFill>
                <a:schemeClr val="dk1"/>
              </a:solidFill>
              <a:latin typeface="Arial"/>
              <a:ea typeface="Arial"/>
              <a:cs typeface="Arial"/>
              <a:sym typeface="Arial"/>
            </a:endParaRPr>
          </a:p>
        </p:txBody>
      </p:sp>
      <p:sp>
        <p:nvSpPr>
          <p:cNvPr id="185" name="Google Shape;185;p6"/>
          <p:cNvSpPr txBox="1"/>
          <p:nvPr/>
        </p:nvSpPr>
        <p:spPr>
          <a:xfrm>
            <a:off x="9070689" y="6046894"/>
            <a:ext cx="170149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2000">
                <a:solidFill>
                  <a:schemeClr val="dk1"/>
                </a:solidFill>
                <a:latin typeface="Arial"/>
                <a:ea typeface="Arial"/>
                <a:cs typeface="Arial"/>
                <a:sym typeface="Arial"/>
              </a:rPr>
              <a:t>Rotated Image</a:t>
            </a:r>
            <a:endParaRPr sz="2000">
              <a:solidFill>
                <a:schemeClr val="dk1"/>
              </a:solidFill>
              <a:latin typeface="Arial"/>
              <a:ea typeface="Arial"/>
              <a:cs typeface="Arial"/>
              <a:sym typeface="Arial"/>
            </a:endParaRPr>
          </a:p>
        </p:txBody>
      </p:sp>
      <p:pic>
        <p:nvPicPr>
          <p:cNvPr descr="seramik kaplar, porselen içeren bir resim&#10;&#10;Açıklama otomatik olarak oluşturuldu" id="186" name="Google Shape;186;p6"/>
          <p:cNvPicPr preferRelativeResize="0"/>
          <p:nvPr/>
        </p:nvPicPr>
        <p:blipFill rotWithShape="1">
          <a:blip r:embed="rId4">
            <a:alphaModFix/>
          </a:blip>
          <a:srcRect b="0" l="0" r="0" t="0"/>
          <a:stretch/>
        </p:blipFill>
        <p:spPr>
          <a:xfrm>
            <a:off x="8180331" y="2749231"/>
            <a:ext cx="3181611" cy="3352463"/>
          </a:xfrm>
          <a:prstGeom prst="rect">
            <a:avLst/>
          </a:prstGeom>
          <a:noFill/>
          <a:ln>
            <a:noFill/>
          </a:ln>
        </p:spPr>
      </p:pic>
      <p:sp>
        <p:nvSpPr>
          <p:cNvPr id="187" name="Google Shape;187;p6"/>
          <p:cNvSpPr/>
          <p:nvPr/>
        </p:nvSpPr>
        <p:spPr>
          <a:xfrm>
            <a:off x="663878" y="453825"/>
            <a:ext cx="2505206" cy="9361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ransition>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7"/>
          <p:cNvSpPr txBox="1"/>
          <p:nvPr/>
        </p:nvSpPr>
        <p:spPr>
          <a:xfrm>
            <a:off x="408305" y="1390015"/>
            <a:ext cx="11643995" cy="333375"/>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tr-TR" sz="1400">
                <a:solidFill>
                  <a:srgbClr val="3F3F3F"/>
                </a:solidFill>
                <a:latin typeface="Arial"/>
                <a:ea typeface="Arial"/>
                <a:cs typeface="Arial"/>
                <a:sym typeface="Arial"/>
              </a:rPr>
              <a:t>I used 4 different methods to increase my own data set. These are horizontal-vertical flip, 90 degrees rotation, brightness settings, and zooming the photo.</a:t>
            </a:r>
            <a:endParaRPr b="1" sz="1400">
              <a:solidFill>
                <a:srgbClr val="3F3F3F"/>
              </a:solidFill>
              <a:latin typeface="Arial"/>
              <a:ea typeface="Arial"/>
              <a:cs typeface="Arial"/>
              <a:sym typeface="Arial"/>
            </a:endParaRPr>
          </a:p>
        </p:txBody>
      </p:sp>
      <p:sp>
        <p:nvSpPr>
          <p:cNvPr id="193" name="Google Shape;193;p7"/>
          <p:cNvSpPr/>
          <p:nvPr/>
        </p:nvSpPr>
        <p:spPr>
          <a:xfrm>
            <a:off x="663878" y="2072370"/>
            <a:ext cx="11123114" cy="4453690"/>
          </a:xfrm>
          <a:prstGeom prst="roundRect">
            <a:avLst>
              <a:gd fmla="val 5189" name="adj"/>
            </a:avLst>
          </a:prstGeom>
          <a:solidFill>
            <a:schemeClr val="lt1"/>
          </a:solidFill>
          <a:ln cap="flat" cmpd="sng" w="12700">
            <a:solidFill>
              <a:srgbClr val="046FB4"/>
            </a:solidFill>
            <a:prstDash val="solid"/>
            <a:miter lim="800000"/>
            <a:headEnd len="sm" w="sm" type="none"/>
            <a:tailEnd len="sm" w="sm" type="none"/>
          </a:ln>
          <a:effectLst>
            <a:outerShdw blurRad="762000" sx="80000" rotWithShape="0" algn="t" dir="5400000" dist="571500" sy="80000">
              <a:schemeClr val="accent1">
                <a:alpha val="4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194" name="Google Shape;194;p7"/>
          <p:cNvGrpSpPr/>
          <p:nvPr/>
        </p:nvGrpSpPr>
        <p:grpSpPr>
          <a:xfrm>
            <a:off x="869022" y="2303451"/>
            <a:ext cx="1512780" cy="400445"/>
            <a:chOff x="13621" y="3020"/>
            <a:chExt cx="2124" cy="558"/>
          </a:xfrm>
        </p:grpSpPr>
        <p:sp>
          <p:nvSpPr>
            <p:cNvPr id="195" name="Google Shape;195;p7"/>
            <p:cNvSpPr txBox="1"/>
            <p:nvPr/>
          </p:nvSpPr>
          <p:spPr>
            <a:xfrm>
              <a:off x="13855" y="3020"/>
              <a:ext cx="1890" cy="5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2000">
                  <a:solidFill>
                    <a:schemeClr val="dk1"/>
                  </a:solidFill>
                  <a:latin typeface="Arial"/>
                  <a:ea typeface="Arial"/>
                  <a:cs typeface="Arial"/>
                  <a:sym typeface="Arial"/>
                </a:rPr>
                <a:t>Brightness:</a:t>
              </a:r>
              <a:endParaRPr sz="2000">
                <a:solidFill>
                  <a:schemeClr val="dk1"/>
                </a:solidFill>
                <a:latin typeface="Arial"/>
                <a:ea typeface="Arial"/>
                <a:cs typeface="Arial"/>
                <a:sym typeface="Arial"/>
              </a:endParaRPr>
            </a:p>
          </p:txBody>
        </p:sp>
        <p:grpSp>
          <p:nvGrpSpPr>
            <p:cNvPr id="196" name="Google Shape;196;p7"/>
            <p:cNvGrpSpPr/>
            <p:nvPr/>
          </p:nvGrpSpPr>
          <p:grpSpPr>
            <a:xfrm>
              <a:off x="13621" y="3194"/>
              <a:ext cx="265" cy="265"/>
              <a:chOff x="12344" y="6130"/>
              <a:chExt cx="337" cy="337"/>
            </a:xfrm>
          </p:grpSpPr>
          <p:sp>
            <p:nvSpPr>
              <p:cNvPr id="197" name="Google Shape;197;p7"/>
              <p:cNvSpPr/>
              <p:nvPr/>
            </p:nvSpPr>
            <p:spPr>
              <a:xfrm>
                <a:off x="12344" y="6130"/>
                <a:ext cx="337" cy="337"/>
              </a:xfrm>
              <a:prstGeom prst="ellipse">
                <a:avLst/>
              </a:prstGeom>
              <a:gradFill>
                <a:gsLst>
                  <a:gs pos="0">
                    <a:schemeClr val="accent1"/>
                  </a:gs>
                  <a:gs pos="100000">
                    <a:schemeClr val="accen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8" name="Google Shape;198;p7"/>
              <p:cNvSpPr/>
              <p:nvPr/>
            </p:nvSpPr>
            <p:spPr>
              <a:xfrm>
                <a:off x="12391" y="6177"/>
                <a:ext cx="242" cy="24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pic>
        <p:nvPicPr>
          <p:cNvPr descr="metin, seramik kaplar, porselen içeren bir resim&#10;&#10;Açıklama otomatik olarak oluşturuldu" id="199" name="Google Shape;199;p7"/>
          <p:cNvPicPr preferRelativeResize="0"/>
          <p:nvPr/>
        </p:nvPicPr>
        <p:blipFill rotWithShape="1">
          <a:blip r:embed="rId3">
            <a:alphaModFix/>
          </a:blip>
          <a:srcRect b="0" l="0" r="0" t="0"/>
          <a:stretch/>
        </p:blipFill>
        <p:spPr>
          <a:xfrm>
            <a:off x="663878" y="2749231"/>
            <a:ext cx="3093929" cy="3352463"/>
          </a:xfrm>
          <a:prstGeom prst="rect">
            <a:avLst/>
          </a:prstGeom>
          <a:noFill/>
          <a:ln>
            <a:noFill/>
          </a:ln>
        </p:spPr>
      </p:pic>
      <p:sp>
        <p:nvSpPr>
          <p:cNvPr id="200" name="Google Shape;200;p7"/>
          <p:cNvSpPr txBox="1"/>
          <p:nvPr/>
        </p:nvSpPr>
        <p:spPr>
          <a:xfrm>
            <a:off x="1434567" y="6101694"/>
            <a:ext cx="1697355"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2000">
                <a:solidFill>
                  <a:schemeClr val="dk1"/>
                </a:solidFill>
                <a:latin typeface="Arial"/>
                <a:ea typeface="Arial"/>
                <a:cs typeface="Arial"/>
                <a:sym typeface="Arial"/>
              </a:rPr>
              <a:t>Original Image</a:t>
            </a:r>
            <a:endParaRPr sz="2000">
              <a:solidFill>
                <a:schemeClr val="dk1"/>
              </a:solidFill>
              <a:latin typeface="Arial"/>
              <a:ea typeface="Arial"/>
              <a:cs typeface="Arial"/>
              <a:sym typeface="Arial"/>
            </a:endParaRPr>
          </a:p>
        </p:txBody>
      </p:sp>
      <p:sp>
        <p:nvSpPr>
          <p:cNvPr id="201" name="Google Shape;201;p7"/>
          <p:cNvSpPr txBox="1"/>
          <p:nvPr/>
        </p:nvSpPr>
        <p:spPr>
          <a:xfrm>
            <a:off x="7924601" y="6094688"/>
            <a:ext cx="348800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2000">
                <a:solidFill>
                  <a:schemeClr val="dk1"/>
                </a:solidFill>
                <a:latin typeface="Arial"/>
                <a:ea typeface="Arial"/>
                <a:cs typeface="Arial"/>
                <a:sym typeface="Arial"/>
              </a:rPr>
              <a:t>After Brightness Arrangement </a:t>
            </a:r>
            <a:endParaRPr sz="2000">
              <a:solidFill>
                <a:schemeClr val="dk1"/>
              </a:solidFill>
              <a:latin typeface="Arial"/>
              <a:ea typeface="Arial"/>
              <a:cs typeface="Arial"/>
              <a:sym typeface="Arial"/>
            </a:endParaRPr>
          </a:p>
        </p:txBody>
      </p:sp>
      <p:pic>
        <p:nvPicPr>
          <p:cNvPr descr="metin, seramik kaplar, porselen içeren bir resim&#10;&#10;Açıklama otomatik olarak oluşturuldu" id="202" name="Google Shape;202;p7"/>
          <p:cNvPicPr preferRelativeResize="0"/>
          <p:nvPr/>
        </p:nvPicPr>
        <p:blipFill rotWithShape="1">
          <a:blip r:embed="rId4">
            <a:alphaModFix/>
          </a:blip>
          <a:srcRect b="0" l="0" r="0" t="0"/>
          <a:stretch/>
        </p:blipFill>
        <p:spPr>
          <a:xfrm>
            <a:off x="7924601" y="2591278"/>
            <a:ext cx="3231715" cy="3397798"/>
          </a:xfrm>
          <a:prstGeom prst="rect">
            <a:avLst/>
          </a:prstGeom>
          <a:noFill/>
          <a:ln>
            <a:noFill/>
          </a:ln>
        </p:spPr>
      </p:pic>
      <p:sp>
        <p:nvSpPr>
          <p:cNvPr id="203" name="Google Shape;203;p7"/>
          <p:cNvSpPr/>
          <p:nvPr/>
        </p:nvSpPr>
        <p:spPr>
          <a:xfrm>
            <a:off x="588723" y="400833"/>
            <a:ext cx="2505206" cy="9361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ransition>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8"/>
          <p:cNvSpPr txBox="1"/>
          <p:nvPr/>
        </p:nvSpPr>
        <p:spPr>
          <a:xfrm>
            <a:off x="408305" y="1390015"/>
            <a:ext cx="11643995" cy="333375"/>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tr-TR" sz="1400">
                <a:solidFill>
                  <a:srgbClr val="3F3F3F"/>
                </a:solidFill>
                <a:latin typeface="Arial"/>
                <a:ea typeface="Arial"/>
                <a:cs typeface="Arial"/>
                <a:sym typeface="Arial"/>
              </a:rPr>
              <a:t>I used 4 different methods to increase my own data set. These are horizontal-vertical flip, 90 degrees rotation, brightness settings, and zooming the photo.</a:t>
            </a:r>
            <a:endParaRPr b="1" sz="1400">
              <a:solidFill>
                <a:srgbClr val="3F3F3F"/>
              </a:solidFill>
              <a:latin typeface="Arial"/>
              <a:ea typeface="Arial"/>
              <a:cs typeface="Arial"/>
              <a:sym typeface="Arial"/>
            </a:endParaRPr>
          </a:p>
        </p:txBody>
      </p:sp>
      <p:sp>
        <p:nvSpPr>
          <p:cNvPr id="209" name="Google Shape;209;p8"/>
          <p:cNvSpPr/>
          <p:nvPr/>
        </p:nvSpPr>
        <p:spPr>
          <a:xfrm>
            <a:off x="663878" y="2072370"/>
            <a:ext cx="11123114" cy="4453690"/>
          </a:xfrm>
          <a:prstGeom prst="roundRect">
            <a:avLst>
              <a:gd fmla="val 5189" name="adj"/>
            </a:avLst>
          </a:prstGeom>
          <a:solidFill>
            <a:schemeClr val="lt1"/>
          </a:solidFill>
          <a:ln cap="flat" cmpd="sng" w="12700">
            <a:solidFill>
              <a:srgbClr val="046FB4"/>
            </a:solidFill>
            <a:prstDash val="solid"/>
            <a:miter lim="800000"/>
            <a:headEnd len="sm" w="sm" type="none"/>
            <a:tailEnd len="sm" w="sm" type="none"/>
          </a:ln>
          <a:effectLst>
            <a:outerShdw blurRad="762000" sx="80000" rotWithShape="0" algn="t" dir="5400000" dist="571500" sy="80000">
              <a:schemeClr val="accent1">
                <a:alpha val="4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210" name="Google Shape;210;p8"/>
          <p:cNvGrpSpPr/>
          <p:nvPr/>
        </p:nvGrpSpPr>
        <p:grpSpPr>
          <a:xfrm>
            <a:off x="869028" y="2303451"/>
            <a:ext cx="1325464" cy="400445"/>
            <a:chOff x="13621" y="3020"/>
            <a:chExt cx="1861" cy="558"/>
          </a:xfrm>
        </p:grpSpPr>
        <p:sp>
          <p:nvSpPr>
            <p:cNvPr id="211" name="Google Shape;211;p8"/>
            <p:cNvSpPr txBox="1"/>
            <p:nvPr/>
          </p:nvSpPr>
          <p:spPr>
            <a:xfrm>
              <a:off x="13855" y="3020"/>
              <a:ext cx="1627" cy="5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2000">
                  <a:solidFill>
                    <a:schemeClr val="dk1"/>
                  </a:solidFill>
                  <a:latin typeface="Arial"/>
                  <a:ea typeface="Arial"/>
                  <a:cs typeface="Arial"/>
                  <a:sym typeface="Arial"/>
                </a:rPr>
                <a:t>Zooming:</a:t>
              </a:r>
              <a:endParaRPr sz="2000">
                <a:solidFill>
                  <a:schemeClr val="dk1"/>
                </a:solidFill>
                <a:latin typeface="Arial"/>
                <a:ea typeface="Arial"/>
                <a:cs typeface="Arial"/>
                <a:sym typeface="Arial"/>
              </a:endParaRPr>
            </a:p>
          </p:txBody>
        </p:sp>
        <p:grpSp>
          <p:nvGrpSpPr>
            <p:cNvPr id="212" name="Google Shape;212;p8"/>
            <p:cNvGrpSpPr/>
            <p:nvPr/>
          </p:nvGrpSpPr>
          <p:grpSpPr>
            <a:xfrm>
              <a:off x="13621" y="3194"/>
              <a:ext cx="265" cy="265"/>
              <a:chOff x="12344" y="6130"/>
              <a:chExt cx="337" cy="337"/>
            </a:xfrm>
          </p:grpSpPr>
          <p:sp>
            <p:nvSpPr>
              <p:cNvPr id="213" name="Google Shape;213;p8"/>
              <p:cNvSpPr/>
              <p:nvPr/>
            </p:nvSpPr>
            <p:spPr>
              <a:xfrm>
                <a:off x="12344" y="6130"/>
                <a:ext cx="337" cy="337"/>
              </a:xfrm>
              <a:prstGeom prst="ellipse">
                <a:avLst/>
              </a:prstGeom>
              <a:gradFill>
                <a:gsLst>
                  <a:gs pos="0">
                    <a:schemeClr val="accent1"/>
                  </a:gs>
                  <a:gs pos="100000">
                    <a:schemeClr val="accen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4" name="Google Shape;214;p8"/>
              <p:cNvSpPr/>
              <p:nvPr/>
            </p:nvSpPr>
            <p:spPr>
              <a:xfrm>
                <a:off x="12391" y="6177"/>
                <a:ext cx="242" cy="24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pic>
        <p:nvPicPr>
          <p:cNvPr descr="metin, seramik kaplar, porselen içeren bir resim&#10;&#10;Açıklama otomatik olarak oluşturuldu" id="215" name="Google Shape;215;p8"/>
          <p:cNvPicPr preferRelativeResize="0"/>
          <p:nvPr/>
        </p:nvPicPr>
        <p:blipFill rotWithShape="1">
          <a:blip r:embed="rId3">
            <a:alphaModFix/>
          </a:blip>
          <a:srcRect b="0" l="0" r="0" t="0"/>
          <a:stretch/>
        </p:blipFill>
        <p:spPr>
          <a:xfrm>
            <a:off x="663878" y="2749231"/>
            <a:ext cx="3093929" cy="3352463"/>
          </a:xfrm>
          <a:prstGeom prst="rect">
            <a:avLst/>
          </a:prstGeom>
          <a:noFill/>
          <a:ln>
            <a:noFill/>
          </a:ln>
        </p:spPr>
      </p:pic>
      <p:sp>
        <p:nvSpPr>
          <p:cNvPr id="216" name="Google Shape;216;p8"/>
          <p:cNvSpPr txBox="1"/>
          <p:nvPr/>
        </p:nvSpPr>
        <p:spPr>
          <a:xfrm>
            <a:off x="1434567" y="6101694"/>
            <a:ext cx="1697355"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2000">
                <a:solidFill>
                  <a:schemeClr val="dk1"/>
                </a:solidFill>
                <a:latin typeface="Arial"/>
                <a:ea typeface="Arial"/>
                <a:cs typeface="Arial"/>
                <a:sym typeface="Arial"/>
              </a:rPr>
              <a:t>Original Image</a:t>
            </a:r>
            <a:endParaRPr sz="2000">
              <a:solidFill>
                <a:schemeClr val="dk1"/>
              </a:solidFill>
              <a:latin typeface="Arial"/>
              <a:ea typeface="Arial"/>
              <a:cs typeface="Arial"/>
              <a:sym typeface="Arial"/>
            </a:endParaRPr>
          </a:p>
        </p:txBody>
      </p:sp>
      <p:sp>
        <p:nvSpPr>
          <p:cNvPr id="217" name="Google Shape;217;p8"/>
          <p:cNvSpPr txBox="1"/>
          <p:nvPr/>
        </p:nvSpPr>
        <p:spPr>
          <a:xfrm>
            <a:off x="8229401" y="6101634"/>
            <a:ext cx="317253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2000">
                <a:solidFill>
                  <a:schemeClr val="dk1"/>
                </a:solidFill>
                <a:latin typeface="Arial"/>
                <a:ea typeface="Arial"/>
                <a:cs typeface="Arial"/>
                <a:sym typeface="Arial"/>
              </a:rPr>
              <a:t>After Zooming Arrangement </a:t>
            </a:r>
            <a:endParaRPr sz="2000">
              <a:solidFill>
                <a:schemeClr val="dk1"/>
              </a:solidFill>
              <a:latin typeface="Arial"/>
              <a:ea typeface="Arial"/>
              <a:cs typeface="Arial"/>
              <a:sym typeface="Arial"/>
            </a:endParaRPr>
          </a:p>
        </p:txBody>
      </p:sp>
      <p:pic>
        <p:nvPicPr>
          <p:cNvPr descr="yemek takımı, ışık içeren bir resim&#10;&#10;Açıklama otomatik olarak oluşturuldu" id="218" name="Google Shape;218;p8"/>
          <p:cNvPicPr preferRelativeResize="0"/>
          <p:nvPr/>
        </p:nvPicPr>
        <p:blipFill rotWithShape="1">
          <a:blip r:embed="rId4">
            <a:alphaModFix/>
          </a:blip>
          <a:srcRect b="0" l="0" r="0" t="0"/>
          <a:stretch/>
        </p:blipFill>
        <p:spPr>
          <a:xfrm>
            <a:off x="8121639" y="2749231"/>
            <a:ext cx="3093929" cy="3352463"/>
          </a:xfrm>
          <a:prstGeom prst="rect">
            <a:avLst/>
          </a:prstGeom>
          <a:noFill/>
          <a:ln>
            <a:noFill/>
          </a:ln>
        </p:spPr>
      </p:pic>
      <p:sp>
        <p:nvSpPr>
          <p:cNvPr id="219" name="Google Shape;219;p8"/>
          <p:cNvSpPr/>
          <p:nvPr/>
        </p:nvSpPr>
        <p:spPr>
          <a:xfrm>
            <a:off x="551145" y="400833"/>
            <a:ext cx="2505206" cy="9361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ransition>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9"/>
          <p:cNvSpPr/>
          <p:nvPr/>
        </p:nvSpPr>
        <p:spPr>
          <a:xfrm>
            <a:off x="658812" y="1072484"/>
            <a:ext cx="5066030" cy="5066030"/>
          </a:xfrm>
          <a:prstGeom prst="ellipse">
            <a:avLst/>
          </a:prstGeom>
          <a:gradFill>
            <a:gsLst>
              <a:gs pos="0">
                <a:srgbClr val="FFFFFF">
                  <a:alpha val="0"/>
                </a:srgbClr>
              </a:gs>
              <a:gs pos="14000">
                <a:srgbClr val="FFFFFF">
                  <a:alpha val="0"/>
                </a:srgbClr>
              </a:gs>
              <a:gs pos="100000">
                <a:srgbClr val="CAE0FD">
                  <a:alpha val="94901"/>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5" name="Google Shape;225;p9"/>
          <p:cNvSpPr txBox="1"/>
          <p:nvPr/>
        </p:nvSpPr>
        <p:spPr>
          <a:xfrm>
            <a:off x="6277910" y="2077412"/>
            <a:ext cx="5402580" cy="135158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tr-TR" sz="1400">
                <a:solidFill>
                  <a:srgbClr val="3F3F3F"/>
                </a:solidFill>
                <a:latin typeface="Arial"/>
                <a:ea typeface="Arial"/>
                <a:cs typeface="Arial"/>
                <a:sym typeface="Arial"/>
              </a:rPr>
              <a:t>After performing all these operations for all three classes, I got a total of 4416  data. In this way, I created the enough numbers of data required for artificial intelligence training. In the second step, I will make my data set ready by extracting the lung parts that I will use in the data set.</a:t>
            </a:r>
            <a:endParaRPr sz="1400">
              <a:solidFill>
                <a:srgbClr val="3F3F3F"/>
              </a:solidFill>
              <a:latin typeface="Arial"/>
              <a:ea typeface="Arial"/>
              <a:cs typeface="Arial"/>
              <a:sym typeface="Arial"/>
            </a:endParaRPr>
          </a:p>
        </p:txBody>
      </p:sp>
      <p:pic>
        <p:nvPicPr>
          <p:cNvPr descr="E:\006包图网\素材\01创意3D\包图网_198745453D虚拟元宇宙商务人物.jpg包图网_198745453D虚拟元宇宙商务人物" id="226" name="Google Shape;226;p9"/>
          <p:cNvPicPr preferRelativeResize="0"/>
          <p:nvPr/>
        </p:nvPicPr>
        <p:blipFill rotWithShape="1">
          <a:blip r:embed="rId3">
            <a:alphaModFix/>
          </a:blip>
          <a:srcRect b="0" l="0" r="0" t="0"/>
          <a:stretch/>
        </p:blipFill>
        <p:spPr>
          <a:xfrm>
            <a:off x="939800" y="1690022"/>
            <a:ext cx="4504055" cy="3830955"/>
          </a:xfrm>
          <a:prstGeom prst="rect">
            <a:avLst/>
          </a:prstGeom>
          <a:noFill/>
          <a:ln>
            <a:noFill/>
          </a:ln>
        </p:spPr>
      </p:pic>
      <p:sp>
        <p:nvSpPr>
          <p:cNvPr id="227" name="Google Shape;227;p9"/>
          <p:cNvSpPr/>
          <p:nvPr/>
        </p:nvSpPr>
        <p:spPr>
          <a:xfrm>
            <a:off x="686621" y="400833"/>
            <a:ext cx="2505206" cy="9361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ransition>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500"/>
                                        <p:tgtEl>
                                          <p:spTgt spid="22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4"/>
                                        </p:tgtEl>
                                        <p:attrNameLst>
                                          <p:attrName>style.visibility</p:attrName>
                                        </p:attrNameLst>
                                      </p:cBhvr>
                                      <p:to>
                                        <p:strVal val="visible"/>
                                      </p:to>
                                    </p:set>
                                    <p:anim calcmode="lin" valueType="num">
                                      <p:cBhvr additive="base">
                                        <p:cTn dur="500"/>
                                        <p:tgtEl>
                                          <p:spTgt spid="224"/>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225"/>
                                        </p:tgtEl>
                                        <p:attrNameLst>
                                          <p:attrName>style.visibility</p:attrName>
                                        </p:attrNameLst>
                                      </p:cBhvr>
                                      <p:to>
                                        <p:strVal val="visible"/>
                                      </p:to>
                                    </p:set>
                                    <p:anim calcmode="lin" valueType="num">
                                      <p:cBhvr additive="base">
                                        <p:cTn dur="500"/>
                                        <p:tgtEl>
                                          <p:spTgt spid="22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ww.jpppt.com">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ww.freeppt7.com">
  <a:themeElements>
    <a:clrScheme name="自定义 650">
      <a:dk1>
        <a:srgbClr val="000000"/>
      </a:dk1>
      <a:lt1>
        <a:srgbClr val="FFFFFF"/>
      </a:lt1>
      <a:dk2>
        <a:srgbClr val="0F1423"/>
      </a:dk2>
      <a:lt2>
        <a:srgbClr val="FFFFFF"/>
      </a:lt2>
      <a:accent1>
        <a:srgbClr val="096AED"/>
      </a:accent1>
      <a:accent2>
        <a:srgbClr val="0695F0"/>
      </a:accent2>
      <a:accent3>
        <a:srgbClr val="096AED"/>
      </a:accent3>
      <a:accent4>
        <a:srgbClr val="0695F0"/>
      </a:accent4>
      <a:accent5>
        <a:srgbClr val="096AED"/>
      </a:accent5>
      <a:accent6>
        <a:srgbClr val="0695F0"/>
      </a:accent6>
      <a:hlink>
        <a:srgbClr val="096AED"/>
      </a:hlink>
      <a:folHlink>
        <a:srgbClr val="0695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2019-06-19T02:08:00Z</dcterms:created>
  <dc:creator>www.freeppt7.com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2052-11.1.0.11372</vt:lpwstr>
  </property>
  <property fmtid="{D5CDD505-2E9C-101B-9397-08002B2CF9AE}" pid="3" name="KSOSaveFontToCloudKey">
    <vt:lpwstr>212913176_cloud</vt:lpwstr>
  </property>
  <property fmtid="{D5CDD505-2E9C-101B-9397-08002B2CF9AE}" pid="4" name="ICV">
    <vt:lpwstr>34A87A8623BA4D7C8FEEAA3B5DA9FDE1</vt:lpwstr>
  </property>
</Properties>
</file>