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7C48B-4FEE-478E-8798-B714021B6563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8982980-E4DB-4D64-BBE6-556E2ADA18A1}">
      <dgm:prSet phldrT="[Text]"/>
      <dgm:spPr/>
      <dgm:t>
        <a:bodyPr/>
        <a:lstStyle/>
        <a:p>
          <a:pPr algn="ctr"/>
          <a:r>
            <a:rPr lang="en-US" altLang="zh-CN" dirty="0"/>
            <a:t>Single Table Query</a:t>
          </a:r>
          <a:endParaRPr lang="zh-CN" altLang="en-US" dirty="0"/>
        </a:p>
      </dgm:t>
    </dgm:pt>
    <dgm:pt modelId="{2184BD7E-AD62-4586-9333-85088758275B}" type="parTrans" cxnId="{47D9C2B1-144E-42CD-9FAB-FB6F51FA95D6}">
      <dgm:prSet/>
      <dgm:spPr/>
      <dgm:t>
        <a:bodyPr/>
        <a:lstStyle/>
        <a:p>
          <a:pPr algn="ctr"/>
          <a:endParaRPr lang="zh-CN" altLang="en-US"/>
        </a:p>
      </dgm:t>
    </dgm:pt>
    <dgm:pt modelId="{09CAF285-0D21-4C0E-9DCF-A44B46B9B6F4}" type="sibTrans" cxnId="{47D9C2B1-144E-42CD-9FAB-FB6F51FA95D6}">
      <dgm:prSet/>
      <dgm:spPr/>
      <dgm:t>
        <a:bodyPr/>
        <a:lstStyle/>
        <a:p>
          <a:pPr algn="ctr"/>
          <a:endParaRPr lang="zh-CN" altLang="en-US"/>
        </a:p>
      </dgm:t>
    </dgm:pt>
    <dgm:pt modelId="{370580B4-48FF-41BB-B121-015046DDC259}">
      <dgm:prSet phldrT="[Text]"/>
      <dgm:spPr/>
      <dgm:t>
        <a:bodyPr/>
        <a:lstStyle/>
        <a:p>
          <a:pPr algn="ctr"/>
          <a:r>
            <a:rPr lang="en-US" altLang="zh-CN" dirty="0"/>
            <a:t>Join Query</a:t>
          </a:r>
          <a:endParaRPr lang="zh-CN" altLang="en-US" dirty="0"/>
        </a:p>
      </dgm:t>
    </dgm:pt>
    <dgm:pt modelId="{3D4D2FB8-17D4-445A-B73B-577C9C5EF55B}" type="parTrans" cxnId="{0B9476A2-C393-40B9-AEC3-DEB711D4CF15}">
      <dgm:prSet/>
      <dgm:spPr/>
      <dgm:t>
        <a:bodyPr/>
        <a:lstStyle/>
        <a:p>
          <a:pPr algn="ctr"/>
          <a:endParaRPr lang="zh-CN" altLang="en-US"/>
        </a:p>
      </dgm:t>
    </dgm:pt>
    <dgm:pt modelId="{7801A1F6-9AD9-4A5F-88AB-481662733C70}" type="sibTrans" cxnId="{0B9476A2-C393-40B9-AEC3-DEB711D4CF15}">
      <dgm:prSet/>
      <dgm:spPr/>
      <dgm:t>
        <a:bodyPr/>
        <a:lstStyle/>
        <a:p>
          <a:pPr algn="ctr"/>
          <a:endParaRPr lang="zh-CN" altLang="en-US"/>
        </a:p>
      </dgm:t>
    </dgm:pt>
    <dgm:pt modelId="{60AF4DC5-1990-4222-8C54-A88EDDE2BCEA}">
      <dgm:prSet phldrT="[Text]"/>
      <dgm:spPr/>
      <dgm:t>
        <a:bodyPr/>
        <a:lstStyle/>
        <a:p>
          <a:pPr algn="ctr"/>
          <a:r>
            <a:rPr lang="en-US" altLang="zh-CN" dirty="0"/>
            <a:t>CTE</a:t>
          </a:r>
          <a:endParaRPr lang="zh-CN" altLang="en-US" dirty="0"/>
        </a:p>
      </dgm:t>
    </dgm:pt>
    <dgm:pt modelId="{D62C7F21-514E-4F25-A22D-F9445A864BEB}" type="parTrans" cxnId="{DBE2AED2-E86C-43EC-91FD-683EE89B6C59}">
      <dgm:prSet/>
      <dgm:spPr/>
      <dgm:t>
        <a:bodyPr/>
        <a:lstStyle/>
        <a:p>
          <a:pPr algn="ctr"/>
          <a:endParaRPr lang="zh-CN" altLang="en-US"/>
        </a:p>
      </dgm:t>
    </dgm:pt>
    <dgm:pt modelId="{F4B28082-92A4-404A-B921-026C1AEDC50B}" type="sibTrans" cxnId="{DBE2AED2-E86C-43EC-91FD-683EE89B6C59}">
      <dgm:prSet/>
      <dgm:spPr/>
      <dgm:t>
        <a:bodyPr/>
        <a:lstStyle/>
        <a:p>
          <a:pPr algn="ctr"/>
          <a:endParaRPr lang="zh-CN" altLang="en-US"/>
        </a:p>
      </dgm:t>
    </dgm:pt>
    <dgm:pt modelId="{4C375FCB-7B3D-4BAB-97B4-78357B81E3D1}">
      <dgm:prSet phldrT="[Text]"/>
      <dgm:spPr/>
      <dgm:t>
        <a:bodyPr/>
        <a:lstStyle/>
        <a:p>
          <a:pPr algn="ctr"/>
          <a:r>
            <a:rPr lang="en-US" altLang="zh-CN" dirty="0"/>
            <a:t>Transaction</a:t>
          </a:r>
          <a:endParaRPr lang="zh-CN" altLang="en-US" dirty="0"/>
        </a:p>
      </dgm:t>
    </dgm:pt>
    <dgm:pt modelId="{8893B15A-67D8-44C2-81F6-9C1F4A1A79F8}" type="parTrans" cxnId="{587B351C-1FC2-42D9-A5FF-0B510AEB5C8C}">
      <dgm:prSet/>
      <dgm:spPr/>
      <dgm:t>
        <a:bodyPr/>
        <a:lstStyle/>
        <a:p>
          <a:pPr algn="ctr"/>
          <a:endParaRPr lang="zh-CN" altLang="en-US"/>
        </a:p>
      </dgm:t>
    </dgm:pt>
    <dgm:pt modelId="{20D06D79-FA22-4C5B-88DE-7B855D203660}" type="sibTrans" cxnId="{587B351C-1FC2-42D9-A5FF-0B510AEB5C8C}">
      <dgm:prSet/>
      <dgm:spPr/>
      <dgm:t>
        <a:bodyPr/>
        <a:lstStyle/>
        <a:p>
          <a:pPr algn="ctr"/>
          <a:endParaRPr lang="zh-CN" altLang="en-US"/>
        </a:p>
      </dgm:t>
    </dgm:pt>
    <dgm:pt modelId="{66B19F32-EAC7-405D-A77C-B9A3BF6C5792}">
      <dgm:prSet phldrT="[Text]"/>
      <dgm:spPr/>
      <dgm:t>
        <a:bodyPr/>
        <a:lstStyle/>
        <a:p>
          <a:pPr algn="ctr"/>
          <a:r>
            <a:rPr lang="en-US" altLang="zh-CN" dirty="0"/>
            <a:t>Sub Query</a:t>
          </a:r>
          <a:endParaRPr lang="zh-CN" altLang="en-US" dirty="0"/>
        </a:p>
      </dgm:t>
    </dgm:pt>
    <dgm:pt modelId="{F1F15C52-DD51-404F-BF98-7E8F6B1A09CB}" type="parTrans" cxnId="{C1E5D00E-106D-48F7-9A88-2BE0E2E654C9}">
      <dgm:prSet/>
      <dgm:spPr/>
      <dgm:t>
        <a:bodyPr/>
        <a:lstStyle/>
        <a:p>
          <a:pPr algn="ctr"/>
          <a:endParaRPr lang="zh-CN" altLang="en-US"/>
        </a:p>
      </dgm:t>
    </dgm:pt>
    <dgm:pt modelId="{8E7E3D9C-A479-456D-8A79-BC38752EB5CC}" type="sibTrans" cxnId="{C1E5D00E-106D-48F7-9A88-2BE0E2E654C9}">
      <dgm:prSet/>
      <dgm:spPr/>
      <dgm:t>
        <a:bodyPr/>
        <a:lstStyle/>
        <a:p>
          <a:pPr algn="ctr"/>
          <a:endParaRPr lang="zh-CN" altLang="en-US"/>
        </a:p>
      </dgm:t>
    </dgm:pt>
    <dgm:pt modelId="{8081574C-2194-447D-A319-9AC9EB43CA08}">
      <dgm:prSet phldrT="[Text]"/>
      <dgm:spPr/>
      <dgm:t>
        <a:bodyPr/>
        <a:lstStyle/>
        <a:p>
          <a:pPr algn="ctr"/>
          <a:r>
            <a:rPr lang="en-US" altLang="zh-CN" dirty="0"/>
            <a:t>Aggregating</a:t>
          </a:r>
          <a:endParaRPr lang="zh-CN" altLang="en-US" dirty="0"/>
        </a:p>
      </dgm:t>
    </dgm:pt>
    <dgm:pt modelId="{A3837A43-9BE2-4275-BDB1-1088274C5A0A}" type="parTrans" cxnId="{780959DF-848F-4E3A-8715-ECBBDA559DB5}">
      <dgm:prSet/>
      <dgm:spPr/>
      <dgm:t>
        <a:bodyPr/>
        <a:lstStyle/>
        <a:p>
          <a:pPr algn="ctr"/>
          <a:endParaRPr lang="zh-CN" altLang="en-US"/>
        </a:p>
      </dgm:t>
    </dgm:pt>
    <dgm:pt modelId="{89764020-4B18-406B-8886-F5026C5806AD}" type="sibTrans" cxnId="{780959DF-848F-4E3A-8715-ECBBDA559DB5}">
      <dgm:prSet/>
      <dgm:spPr/>
      <dgm:t>
        <a:bodyPr/>
        <a:lstStyle/>
        <a:p>
          <a:pPr algn="ctr"/>
          <a:endParaRPr lang="zh-CN" altLang="en-US"/>
        </a:p>
      </dgm:t>
    </dgm:pt>
    <dgm:pt modelId="{53CAE4AD-1B69-44D4-8A7B-E865DBB8EE60}">
      <dgm:prSet phldrT="[Text]"/>
      <dgm:spPr/>
      <dgm:t>
        <a:bodyPr/>
        <a:lstStyle/>
        <a:p>
          <a:pPr algn="ctr"/>
          <a:r>
            <a:rPr lang="en-US" altLang="zh-CN" dirty="0"/>
            <a:t>Programming</a:t>
          </a:r>
          <a:endParaRPr lang="zh-CN" altLang="en-US" dirty="0"/>
        </a:p>
      </dgm:t>
    </dgm:pt>
    <dgm:pt modelId="{EAD94CE8-FFBF-4782-82EC-9558C8AD9567}" type="parTrans" cxnId="{89B4EFBB-D33E-43FC-B3FF-25333D06D839}">
      <dgm:prSet/>
      <dgm:spPr/>
      <dgm:t>
        <a:bodyPr/>
        <a:lstStyle/>
        <a:p>
          <a:pPr algn="ctr"/>
          <a:endParaRPr lang="zh-CN" altLang="en-US"/>
        </a:p>
      </dgm:t>
    </dgm:pt>
    <dgm:pt modelId="{31DE6508-B435-4A39-9212-BF9E4F22EB92}" type="sibTrans" cxnId="{89B4EFBB-D33E-43FC-B3FF-25333D06D839}">
      <dgm:prSet/>
      <dgm:spPr/>
      <dgm:t>
        <a:bodyPr/>
        <a:lstStyle/>
        <a:p>
          <a:pPr algn="ctr"/>
          <a:endParaRPr lang="zh-CN" altLang="en-US"/>
        </a:p>
      </dgm:t>
    </dgm:pt>
    <dgm:pt modelId="{6D9865E9-9FB9-4A59-83D9-913C3A1802C8}" type="pres">
      <dgm:prSet presAssocID="{8907C48B-4FEE-478E-8798-B714021B6563}" presName="linear" presStyleCnt="0">
        <dgm:presLayoutVars>
          <dgm:animLvl val="lvl"/>
          <dgm:resizeHandles val="exact"/>
        </dgm:presLayoutVars>
      </dgm:prSet>
      <dgm:spPr/>
    </dgm:pt>
    <dgm:pt modelId="{85982EAF-CEC8-4512-A55B-0637E5E9DE88}" type="pres">
      <dgm:prSet presAssocID="{58982980-E4DB-4D64-BBE6-556E2ADA18A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7E654C7-CB33-4508-84C6-0F66B065C8DE}" type="pres">
      <dgm:prSet presAssocID="{09CAF285-0D21-4C0E-9DCF-A44B46B9B6F4}" presName="spacer" presStyleCnt="0"/>
      <dgm:spPr/>
    </dgm:pt>
    <dgm:pt modelId="{79408AB6-DAF9-4BC8-B57F-28AAE367C73B}" type="pres">
      <dgm:prSet presAssocID="{370580B4-48FF-41BB-B121-015046DDC25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6C25686-BADB-49B2-A716-952A0017E3FD}" type="pres">
      <dgm:prSet presAssocID="{7801A1F6-9AD9-4A5F-88AB-481662733C70}" presName="spacer" presStyleCnt="0"/>
      <dgm:spPr/>
    </dgm:pt>
    <dgm:pt modelId="{BC77364F-1A8E-41BC-A63F-E734F46AD260}" type="pres">
      <dgm:prSet presAssocID="{66B19F32-EAC7-405D-A77C-B9A3BF6C579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0114C87-690B-4884-AC94-6472CD3163BD}" type="pres">
      <dgm:prSet presAssocID="{8E7E3D9C-A479-456D-8A79-BC38752EB5CC}" presName="spacer" presStyleCnt="0"/>
      <dgm:spPr/>
    </dgm:pt>
    <dgm:pt modelId="{D1929D73-9C97-4FEC-B866-77E743D4FB89}" type="pres">
      <dgm:prSet presAssocID="{60AF4DC5-1990-4222-8C54-A88EDDE2BCE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8D0F331-4D11-4E7D-8F0B-4E44FCA44F79}" type="pres">
      <dgm:prSet presAssocID="{F4B28082-92A4-404A-B921-026C1AEDC50B}" presName="spacer" presStyleCnt="0"/>
      <dgm:spPr/>
    </dgm:pt>
    <dgm:pt modelId="{016B7A32-DB70-47F1-A339-956F70CD4101}" type="pres">
      <dgm:prSet presAssocID="{8081574C-2194-447D-A319-9AC9EB43CA0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4E29ACA-6FDA-4865-83A2-1E9C680A6D69}" type="pres">
      <dgm:prSet presAssocID="{89764020-4B18-406B-8886-F5026C5806AD}" presName="spacer" presStyleCnt="0"/>
      <dgm:spPr/>
    </dgm:pt>
    <dgm:pt modelId="{B04986EE-514A-44C8-9174-042CC64F18EB}" type="pres">
      <dgm:prSet presAssocID="{53CAE4AD-1B69-44D4-8A7B-E865DBB8EE6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5601A2A-6140-4C2E-AC85-0D92B0D6CD6A}" type="pres">
      <dgm:prSet presAssocID="{31DE6508-B435-4A39-9212-BF9E4F22EB92}" presName="spacer" presStyleCnt="0"/>
      <dgm:spPr/>
    </dgm:pt>
    <dgm:pt modelId="{542F5FE1-376E-4358-96FC-9AB2725A7CAC}" type="pres">
      <dgm:prSet presAssocID="{4C375FCB-7B3D-4BAB-97B4-78357B81E3D1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A846D07-0518-4376-8FAC-341C88041789}" type="presOf" srcId="{66B19F32-EAC7-405D-A77C-B9A3BF6C5792}" destId="{BC77364F-1A8E-41BC-A63F-E734F46AD260}" srcOrd="0" destOrd="0" presId="urn:microsoft.com/office/officeart/2005/8/layout/vList2"/>
    <dgm:cxn modelId="{C1E5D00E-106D-48F7-9A88-2BE0E2E654C9}" srcId="{8907C48B-4FEE-478E-8798-B714021B6563}" destId="{66B19F32-EAC7-405D-A77C-B9A3BF6C5792}" srcOrd="2" destOrd="0" parTransId="{F1F15C52-DD51-404F-BF98-7E8F6B1A09CB}" sibTransId="{8E7E3D9C-A479-456D-8A79-BC38752EB5CC}"/>
    <dgm:cxn modelId="{411F510F-38A0-4B11-A449-B78944D13CC5}" type="presOf" srcId="{58982980-E4DB-4D64-BBE6-556E2ADA18A1}" destId="{85982EAF-CEC8-4512-A55B-0637E5E9DE88}" srcOrd="0" destOrd="0" presId="urn:microsoft.com/office/officeart/2005/8/layout/vList2"/>
    <dgm:cxn modelId="{587B351C-1FC2-42D9-A5FF-0B510AEB5C8C}" srcId="{8907C48B-4FEE-478E-8798-B714021B6563}" destId="{4C375FCB-7B3D-4BAB-97B4-78357B81E3D1}" srcOrd="6" destOrd="0" parTransId="{8893B15A-67D8-44C2-81F6-9C1F4A1A79F8}" sibTransId="{20D06D79-FA22-4C5B-88DE-7B855D203660}"/>
    <dgm:cxn modelId="{1EC18E43-2A9A-43D7-A62D-4BB1D0ED68AA}" type="presOf" srcId="{60AF4DC5-1990-4222-8C54-A88EDDE2BCEA}" destId="{D1929D73-9C97-4FEC-B866-77E743D4FB89}" srcOrd="0" destOrd="0" presId="urn:microsoft.com/office/officeart/2005/8/layout/vList2"/>
    <dgm:cxn modelId="{91C0BF54-627F-49A4-99E3-EE4E08A3B148}" type="presOf" srcId="{8907C48B-4FEE-478E-8798-B714021B6563}" destId="{6D9865E9-9FB9-4A59-83D9-913C3A1802C8}" srcOrd="0" destOrd="0" presId="urn:microsoft.com/office/officeart/2005/8/layout/vList2"/>
    <dgm:cxn modelId="{C9B4A656-FFF4-4290-B274-375C78C16BD8}" type="presOf" srcId="{370580B4-48FF-41BB-B121-015046DDC259}" destId="{79408AB6-DAF9-4BC8-B57F-28AAE367C73B}" srcOrd="0" destOrd="0" presId="urn:microsoft.com/office/officeart/2005/8/layout/vList2"/>
    <dgm:cxn modelId="{FE503A78-35D3-4DC2-8FB3-EBDA92E15FB6}" type="presOf" srcId="{8081574C-2194-447D-A319-9AC9EB43CA08}" destId="{016B7A32-DB70-47F1-A339-956F70CD4101}" srcOrd="0" destOrd="0" presId="urn:microsoft.com/office/officeart/2005/8/layout/vList2"/>
    <dgm:cxn modelId="{5DA5169B-41E9-4116-9120-147EBE7CD98D}" type="presOf" srcId="{4C375FCB-7B3D-4BAB-97B4-78357B81E3D1}" destId="{542F5FE1-376E-4358-96FC-9AB2725A7CAC}" srcOrd="0" destOrd="0" presId="urn:microsoft.com/office/officeart/2005/8/layout/vList2"/>
    <dgm:cxn modelId="{0B9476A2-C393-40B9-AEC3-DEB711D4CF15}" srcId="{8907C48B-4FEE-478E-8798-B714021B6563}" destId="{370580B4-48FF-41BB-B121-015046DDC259}" srcOrd="1" destOrd="0" parTransId="{3D4D2FB8-17D4-445A-B73B-577C9C5EF55B}" sibTransId="{7801A1F6-9AD9-4A5F-88AB-481662733C70}"/>
    <dgm:cxn modelId="{BE293CB0-4ACA-4CC3-82CF-F7A896F6406F}" type="presOf" srcId="{53CAE4AD-1B69-44D4-8A7B-E865DBB8EE60}" destId="{B04986EE-514A-44C8-9174-042CC64F18EB}" srcOrd="0" destOrd="0" presId="urn:microsoft.com/office/officeart/2005/8/layout/vList2"/>
    <dgm:cxn modelId="{47D9C2B1-144E-42CD-9FAB-FB6F51FA95D6}" srcId="{8907C48B-4FEE-478E-8798-B714021B6563}" destId="{58982980-E4DB-4D64-BBE6-556E2ADA18A1}" srcOrd="0" destOrd="0" parTransId="{2184BD7E-AD62-4586-9333-85088758275B}" sibTransId="{09CAF285-0D21-4C0E-9DCF-A44B46B9B6F4}"/>
    <dgm:cxn modelId="{89B4EFBB-D33E-43FC-B3FF-25333D06D839}" srcId="{8907C48B-4FEE-478E-8798-B714021B6563}" destId="{53CAE4AD-1B69-44D4-8A7B-E865DBB8EE60}" srcOrd="5" destOrd="0" parTransId="{EAD94CE8-FFBF-4782-82EC-9558C8AD9567}" sibTransId="{31DE6508-B435-4A39-9212-BF9E4F22EB92}"/>
    <dgm:cxn modelId="{DBE2AED2-E86C-43EC-91FD-683EE89B6C59}" srcId="{8907C48B-4FEE-478E-8798-B714021B6563}" destId="{60AF4DC5-1990-4222-8C54-A88EDDE2BCEA}" srcOrd="3" destOrd="0" parTransId="{D62C7F21-514E-4F25-A22D-F9445A864BEB}" sibTransId="{F4B28082-92A4-404A-B921-026C1AEDC50B}"/>
    <dgm:cxn modelId="{780959DF-848F-4E3A-8715-ECBBDA559DB5}" srcId="{8907C48B-4FEE-478E-8798-B714021B6563}" destId="{8081574C-2194-447D-A319-9AC9EB43CA08}" srcOrd="4" destOrd="0" parTransId="{A3837A43-9BE2-4275-BDB1-1088274C5A0A}" sibTransId="{89764020-4B18-406B-8886-F5026C5806AD}"/>
    <dgm:cxn modelId="{E7FFA30E-027E-45CC-996F-BFE7C6E0A5B4}" type="presParOf" srcId="{6D9865E9-9FB9-4A59-83D9-913C3A1802C8}" destId="{85982EAF-CEC8-4512-A55B-0637E5E9DE88}" srcOrd="0" destOrd="0" presId="urn:microsoft.com/office/officeart/2005/8/layout/vList2"/>
    <dgm:cxn modelId="{B0A8DD72-DA1A-420F-8D3C-5BD108F584CE}" type="presParOf" srcId="{6D9865E9-9FB9-4A59-83D9-913C3A1802C8}" destId="{87E654C7-CB33-4508-84C6-0F66B065C8DE}" srcOrd="1" destOrd="0" presId="urn:microsoft.com/office/officeart/2005/8/layout/vList2"/>
    <dgm:cxn modelId="{BA4D168E-2FF1-4DA5-A8C0-565B43A9DCA5}" type="presParOf" srcId="{6D9865E9-9FB9-4A59-83D9-913C3A1802C8}" destId="{79408AB6-DAF9-4BC8-B57F-28AAE367C73B}" srcOrd="2" destOrd="0" presId="urn:microsoft.com/office/officeart/2005/8/layout/vList2"/>
    <dgm:cxn modelId="{AE54608A-FF0F-496D-A103-33B9036C892F}" type="presParOf" srcId="{6D9865E9-9FB9-4A59-83D9-913C3A1802C8}" destId="{F6C25686-BADB-49B2-A716-952A0017E3FD}" srcOrd="3" destOrd="0" presId="urn:microsoft.com/office/officeart/2005/8/layout/vList2"/>
    <dgm:cxn modelId="{1B5B12CD-92EF-434B-9B24-89063E27AE6B}" type="presParOf" srcId="{6D9865E9-9FB9-4A59-83D9-913C3A1802C8}" destId="{BC77364F-1A8E-41BC-A63F-E734F46AD260}" srcOrd="4" destOrd="0" presId="urn:microsoft.com/office/officeart/2005/8/layout/vList2"/>
    <dgm:cxn modelId="{A91A7E15-B170-4CBD-A753-6AE547962C20}" type="presParOf" srcId="{6D9865E9-9FB9-4A59-83D9-913C3A1802C8}" destId="{70114C87-690B-4884-AC94-6472CD3163BD}" srcOrd="5" destOrd="0" presId="urn:microsoft.com/office/officeart/2005/8/layout/vList2"/>
    <dgm:cxn modelId="{E35C3ADE-5813-41FD-B697-A02A4537126D}" type="presParOf" srcId="{6D9865E9-9FB9-4A59-83D9-913C3A1802C8}" destId="{D1929D73-9C97-4FEC-B866-77E743D4FB89}" srcOrd="6" destOrd="0" presId="urn:microsoft.com/office/officeart/2005/8/layout/vList2"/>
    <dgm:cxn modelId="{FCD9544C-5D32-47F9-BA16-3C7A8C10822A}" type="presParOf" srcId="{6D9865E9-9FB9-4A59-83D9-913C3A1802C8}" destId="{D8D0F331-4D11-4E7D-8F0B-4E44FCA44F79}" srcOrd="7" destOrd="0" presId="urn:microsoft.com/office/officeart/2005/8/layout/vList2"/>
    <dgm:cxn modelId="{BA7E69C9-C824-42C3-9C9A-B1F3C265DFDD}" type="presParOf" srcId="{6D9865E9-9FB9-4A59-83D9-913C3A1802C8}" destId="{016B7A32-DB70-47F1-A339-956F70CD4101}" srcOrd="8" destOrd="0" presId="urn:microsoft.com/office/officeart/2005/8/layout/vList2"/>
    <dgm:cxn modelId="{6957535B-F52E-4D9F-8C4B-E6832F5D8F57}" type="presParOf" srcId="{6D9865E9-9FB9-4A59-83D9-913C3A1802C8}" destId="{84E29ACA-6FDA-4865-83A2-1E9C680A6D69}" srcOrd="9" destOrd="0" presId="urn:microsoft.com/office/officeart/2005/8/layout/vList2"/>
    <dgm:cxn modelId="{D7DC89A9-A88B-41D0-9571-B97B351BE7C9}" type="presParOf" srcId="{6D9865E9-9FB9-4A59-83D9-913C3A1802C8}" destId="{B04986EE-514A-44C8-9174-042CC64F18EB}" srcOrd="10" destOrd="0" presId="urn:microsoft.com/office/officeart/2005/8/layout/vList2"/>
    <dgm:cxn modelId="{039AC864-02A2-4992-972B-1872CA1A9EB7}" type="presParOf" srcId="{6D9865E9-9FB9-4A59-83D9-913C3A1802C8}" destId="{75601A2A-6140-4C2E-AC85-0D92B0D6CD6A}" srcOrd="11" destOrd="0" presId="urn:microsoft.com/office/officeart/2005/8/layout/vList2"/>
    <dgm:cxn modelId="{48DE3E1E-7AAD-460B-8ECA-479BCE83E24D}" type="presParOf" srcId="{6D9865E9-9FB9-4A59-83D9-913C3A1802C8}" destId="{542F5FE1-376E-4358-96FC-9AB2725A7CA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F82DB8-15CB-4C86-9ABC-CB57E66723F8}" type="doc">
      <dgm:prSet loTypeId="urn:microsoft.com/office/officeart/2005/8/layout/chart3" loCatId="cycle" qsTypeId="urn:microsoft.com/office/officeart/2005/8/quickstyle/3d6" qsCatId="3D" csTypeId="urn:microsoft.com/office/officeart/2005/8/colors/accent6_2" csCatId="accent6" phldr="1"/>
      <dgm:spPr/>
    </dgm:pt>
    <dgm:pt modelId="{2A7C1F0C-5677-4694-BBB7-EE351426D58B}">
      <dgm:prSet phldrT="[Text]"/>
      <dgm:spPr/>
      <dgm:t>
        <a:bodyPr/>
        <a:lstStyle/>
        <a:p>
          <a:r>
            <a:rPr lang="en-US" altLang="zh-CN" dirty="0"/>
            <a:t>Unknown</a:t>
          </a:r>
          <a:endParaRPr lang="zh-CN" altLang="en-US" dirty="0"/>
        </a:p>
      </dgm:t>
    </dgm:pt>
    <dgm:pt modelId="{D580D765-D90E-4FA9-BA7C-2593CF791AD8}" type="parTrans" cxnId="{899C3ABF-FE7C-4909-BC3D-F99B42E2BD48}">
      <dgm:prSet/>
      <dgm:spPr/>
      <dgm:t>
        <a:bodyPr/>
        <a:lstStyle/>
        <a:p>
          <a:endParaRPr lang="zh-CN" altLang="en-US"/>
        </a:p>
      </dgm:t>
    </dgm:pt>
    <dgm:pt modelId="{D9FEEDC3-42B9-4D72-8F17-301D23F7E5CB}" type="sibTrans" cxnId="{899C3ABF-FE7C-4909-BC3D-F99B42E2BD48}">
      <dgm:prSet/>
      <dgm:spPr/>
      <dgm:t>
        <a:bodyPr/>
        <a:lstStyle/>
        <a:p>
          <a:endParaRPr lang="zh-CN" altLang="en-US"/>
        </a:p>
      </dgm:t>
    </dgm:pt>
    <dgm:pt modelId="{6B144079-B5AB-4B04-92A1-255FC133B875}">
      <dgm:prSet phldrT="[Text]"/>
      <dgm:spPr/>
      <dgm:t>
        <a:bodyPr/>
        <a:lstStyle/>
        <a:p>
          <a:r>
            <a:rPr lang="en-US" altLang="zh-CN" dirty="0"/>
            <a:t>False</a:t>
          </a:r>
          <a:endParaRPr lang="zh-CN" altLang="en-US" dirty="0"/>
        </a:p>
      </dgm:t>
    </dgm:pt>
    <dgm:pt modelId="{F6EFA019-3A7F-46F4-8247-B1D38811F97F}" type="parTrans" cxnId="{A919A050-A59E-4F67-8F5B-3583AAAE02E8}">
      <dgm:prSet/>
      <dgm:spPr/>
      <dgm:t>
        <a:bodyPr/>
        <a:lstStyle/>
        <a:p>
          <a:endParaRPr lang="zh-CN" altLang="en-US"/>
        </a:p>
      </dgm:t>
    </dgm:pt>
    <dgm:pt modelId="{CED51FE8-1FE6-4B19-A83B-01AE004613B9}" type="sibTrans" cxnId="{A919A050-A59E-4F67-8F5B-3583AAAE02E8}">
      <dgm:prSet/>
      <dgm:spPr/>
      <dgm:t>
        <a:bodyPr/>
        <a:lstStyle/>
        <a:p>
          <a:endParaRPr lang="zh-CN" altLang="en-US"/>
        </a:p>
      </dgm:t>
    </dgm:pt>
    <dgm:pt modelId="{8EBEC0C2-08E7-4008-AE26-800B9355714E}">
      <dgm:prSet phldrT="[Text]"/>
      <dgm:spPr/>
      <dgm:t>
        <a:bodyPr/>
        <a:lstStyle/>
        <a:p>
          <a:r>
            <a:rPr lang="en-US" altLang="zh-CN" dirty="0"/>
            <a:t>True</a:t>
          </a:r>
          <a:endParaRPr lang="zh-CN" altLang="en-US" dirty="0"/>
        </a:p>
      </dgm:t>
    </dgm:pt>
    <dgm:pt modelId="{33D1B240-09BB-4DF7-B213-C3B0D5FF83A5}" type="parTrans" cxnId="{A3E7EBB2-5CAC-4E15-86DA-6EB9691A491F}">
      <dgm:prSet/>
      <dgm:spPr/>
      <dgm:t>
        <a:bodyPr/>
        <a:lstStyle/>
        <a:p>
          <a:endParaRPr lang="zh-CN" altLang="en-US"/>
        </a:p>
      </dgm:t>
    </dgm:pt>
    <dgm:pt modelId="{7E5B4EDD-222B-43EA-97E3-30247373FEBD}" type="sibTrans" cxnId="{A3E7EBB2-5CAC-4E15-86DA-6EB9691A491F}">
      <dgm:prSet/>
      <dgm:spPr/>
      <dgm:t>
        <a:bodyPr/>
        <a:lstStyle/>
        <a:p>
          <a:endParaRPr lang="zh-CN" altLang="en-US"/>
        </a:p>
      </dgm:t>
    </dgm:pt>
    <dgm:pt modelId="{90D6FBD4-3584-4596-83F0-1C3F73B93EB4}" type="pres">
      <dgm:prSet presAssocID="{CEF82DB8-15CB-4C86-9ABC-CB57E66723F8}" presName="compositeShape" presStyleCnt="0">
        <dgm:presLayoutVars>
          <dgm:chMax val="7"/>
          <dgm:dir/>
          <dgm:resizeHandles val="exact"/>
        </dgm:presLayoutVars>
      </dgm:prSet>
      <dgm:spPr/>
    </dgm:pt>
    <dgm:pt modelId="{A7287BE6-AAC1-4612-A68E-49F5465E8FF5}" type="pres">
      <dgm:prSet presAssocID="{CEF82DB8-15CB-4C86-9ABC-CB57E66723F8}" presName="wedge1" presStyleLbl="node1" presStyleIdx="0" presStyleCnt="3"/>
      <dgm:spPr/>
    </dgm:pt>
    <dgm:pt modelId="{85DFBF1A-65D0-47AB-A81A-9581A801666D}" type="pres">
      <dgm:prSet presAssocID="{CEF82DB8-15CB-4C86-9ABC-CB57E66723F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F993109-CB41-4BD5-B0D9-83F4DD7E5747}" type="pres">
      <dgm:prSet presAssocID="{CEF82DB8-15CB-4C86-9ABC-CB57E66723F8}" presName="wedge2" presStyleLbl="node1" presStyleIdx="1" presStyleCnt="3"/>
      <dgm:spPr/>
    </dgm:pt>
    <dgm:pt modelId="{A09D5CD3-8A84-4436-B1F9-10A90F178AEC}" type="pres">
      <dgm:prSet presAssocID="{CEF82DB8-15CB-4C86-9ABC-CB57E66723F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DB727C9-CBEE-4964-8EB4-78F3C04CAD22}" type="pres">
      <dgm:prSet presAssocID="{CEF82DB8-15CB-4C86-9ABC-CB57E66723F8}" presName="wedge3" presStyleLbl="node1" presStyleIdx="2" presStyleCnt="3"/>
      <dgm:spPr/>
    </dgm:pt>
    <dgm:pt modelId="{905CB407-206D-4F69-8525-0138153D551A}" type="pres">
      <dgm:prSet presAssocID="{CEF82DB8-15CB-4C86-9ABC-CB57E66723F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6856128-B083-4BB5-8ED2-82FB6CB21400}" type="presOf" srcId="{2A7C1F0C-5677-4694-BBB7-EE351426D58B}" destId="{A7287BE6-AAC1-4612-A68E-49F5465E8FF5}" srcOrd="0" destOrd="0" presId="urn:microsoft.com/office/officeart/2005/8/layout/chart3"/>
    <dgm:cxn modelId="{A919A050-A59E-4F67-8F5B-3583AAAE02E8}" srcId="{CEF82DB8-15CB-4C86-9ABC-CB57E66723F8}" destId="{6B144079-B5AB-4B04-92A1-255FC133B875}" srcOrd="1" destOrd="0" parTransId="{F6EFA019-3A7F-46F4-8247-B1D38811F97F}" sibTransId="{CED51FE8-1FE6-4B19-A83B-01AE004613B9}"/>
    <dgm:cxn modelId="{A3E7EBB2-5CAC-4E15-86DA-6EB9691A491F}" srcId="{CEF82DB8-15CB-4C86-9ABC-CB57E66723F8}" destId="{8EBEC0C2-08E7-4008-AE26-800B9355714E}" srcOrd="2" destOrd="0" parTransId="{33D1B240-09BB-4DF7-B213-C3B0D5FF83A5}" sibTransId="{7E5B4EDD-222B-43EA-97E3-30247373FEBD}"/>
    <dgm:cxn modelId="{1B3BA5BC-FF4D-4BBC-8E1A-78B8E9D3CEEA}" type="presOf" srcId="{8EBEC0C2-08E7-4008-AE26-800B9355714E}" destId="{905CB407-206D-4F69-8525-0138153D551A}" srcOrd="1" destOrd="0" presId="urn:microsoft.com/office/officeart/2005/8/layout/chart3"/>
    <dgm:cxn modelId="{259E49BE-A618-4C24-A982-0E01B90582CA}" type="presOf" srcId="{8EBEC0C2-08E7-4008-AE26-800B9355714E}" destId="{1DB727C9-CBEE-4964-8EB4-78F3C04CAD22}" srcOrd="0" destOrd="0" presId="urn:microsoft.com/office/officeart/2005/8/layout/chart3"/>
    <dgm:cxn modelId="{899C3ABF-FE7C-4909-BC3D-F99B42E2BD48}" srcId="{CEF82DB8-15CB-4C86-9ABC-CB57E66723F8}" destId="{2A7C1F0C-5677-4694-BBB7-EE351426D58B}" srcOrd="0" destOrd="0" parTransId="{D580D765-D90E-4FA9-BA7C-2593CF791AD8}" sibTransId="{D9FEEDC3-42B9-4D72-8F17-301D23F7E5CB}"/>
    <dgm:cxn modelId="{CE7EE4D1-D9BD-4A12-A82A-E2D5BB669265}" type="presOf" srcId="{6B144079-B5AB-4B04-92A1-255FC133B875}" destId="{A09D5CD3-8A84-4436-B1F9-10A90F178AEC}" srcOrd="1" destOrd="0" presId="urn:microsoft.com/office/officeart/2005/8/layout/chart3"/>
    <dgm:cxn modelId="{8883D4DD-CC7F-4A19-9381-6BA3513BCF6E}" type="presOf" srcId="{2A7C1F0C-5677-4694-BBB7-EE351426D58B}" destId="{85DFBF1A-65D0-47AB-A81A-9581A801666D}" srcOrd="1" destOrd="0" presId="urn:microsoft.com/office/officeart/2005/8/layout/chart3"/>
    <dgm:cxn modelId="{9DF420DF-A1F8-4B6A-B41D-38F10A232D38}" type="presOf" srcId="{6B144079-B5AB-4B04-92A1-255FC133B875}" destId="{6F993109-CB41-4BD5-B0D9-83F4DD7E5747}" srcOrd="0" destOrd="0" presId="urn:microsoft.com/office/officeart/2005/8/layout/chart3"/>
    <dgm:cxn modelId="{2B7ADDFF-6D81-4158-B915-0B7E2C4B4628}" type="presOf" srcId="{CEF82DB8-15CB-4C86-9ABC-CB57E66723F8}" destId="{90D6FBD4-3584-4596-83F0-1C3F73B93EB4}" srcOrd="0" destOrd="0" presId="urn:microsoft.com/office/officeart/2005/8/layout/chart3"/>
    <dgm:cxn modelId="{334BF308-F33F-497D-BC5C-F757698F7265}" type="presParOf" srcId="{90D6FBD4-3584-4596-83F0-1C3F73B93EB4}" destId="{A7287BE6-AAC1-4612-A68E-49F5465E8FF5}" srcOrd="0" destOrd="0" presId="urn:microsoft.com/office/officeart/2005/8/layout/chart3"/>
    <dgm:cxn modelId="{D8DBBB1F-962D-4389-8D93-FC74EE6D949E}" type="presParOf" srcId="{90D6FBD4-3584-4596-83F0-1C3F73B93EB4}" destId="{85DFBF1A-65D0-47AB-A81A-9581A801666D}" srcOrd="1" destOrd="0" presId="urn:microsoft.com/office/officeart/2005/8/layout/chart3"/>
    <dgm:cxn modelId="{E1E94B09-CC81-47F9-9CC9-DC8211CEEB42}" type="presParOf" srcId="{90D6FBD4-3584-4596-83F0-1C3F73B93EB4}" destId="{6F993109-CB41-4BD5-B0D9-83F4DD7E5747}" srcOrd="2" destOrd="0" presId="urn:microsoft.com/office/officeart/2005/8/layout/chart3"/>
    <dgm:cxn modelId="{233E7C87-DF37-40E3-8304-7DD19B7E565C}" type="presParOf" srcId="{90D6FBD4-3584-4596-83F0-1C3F73B93EB4}" destId="{A09D5CD3-8A84-4436-B1F9-10A90F178AEC}" srcOrd="3" destOrd="0" presId="urn:microsoft.com/office/officeart/2005/8/layout/chart3"/>
    <dgm:cxn modelId="{5F674097-0355-49A3-8D0E-8AECCF11AE5E}" type="presParOf" srcId="{90D6FBD4-3584-4596-83F0-1C3F73B93EB4}" destId="{1DB727C9-CBEE-4964-8EB4-78F3C04CAD22}" srcOrd="4" destOrd="0" presId="urn:microsoft.com/office/officeart/2005/8/layout/chart3"/>
    <dgm:cxn modelId="{5FE76B01-C5C5-426A-AC11-6E95F0FDE929}" type="presParOf" srcId="{90D6FBD4-3584-4596-83F0-1C3F73B93EB4}" destId="{905CB407-206D-4F69-8525-0138153D551A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82EAF-CEC8-4512-A55B-0637E5E9DE88}">
      <dsp:nvSpPr>
        <dsp:cNvPr id="0" name=""/>
        <dsp:cNvSpPr/>
      </dsp:nvSpPr>
      <dsp:spPr>
        <a:xfrm>
          <a:off x="0" y="67818"/>
          <a:ext cx="6386119" cy="50368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Single Table Query</a:t>
          </a:r>
          <a:endParaRPr lang="zh-CN" altLang="en-US" sz="2100" kern="1200" dirty="0"/>
        </a:p>
      </dsp:txBody>
      <dsp:txXfrm>
        <a:off x="24588" y="92406"/>
        <a:ext cx="6336943" cy="454509"/>
      </dsp:txXfrm>
    </dsp:sp>
    <dsp:sp modelId="{79408AB6-DAF9-4BC8-B57F-28AAE367C73B}">
      <dsp:nvSpPr>
        <dsp:cNvPr id="0" name=""/>
        <dsp:cNvSpPr/>
      </dsp:nvSpPr>
      <dsp:spPr>
        <a:xfrm>
          <a:off x="0" y="631983"/>
          <a:ext cx="6386119" cy="503685"/>
        </a:xfrm>
        <a:prstGeom prst="roundRect">
          <a:avLst/>
        </a:prstGeom>
        <a:gradFill rotWithShape="0">
          <a:gsLst>
            <a:gs pos="0">
              <a:schemeClr val="accent5">
                <a:hueOff val="-176099"/>
                <a:satOff val="-1967"/>
                <a:lumOff val="-131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176099"/>
                <a:satOff val="-1967"/>
                <a:lumOff val="-131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Join Query</a:t>
          </a:r>
          <a:endParaRPr lang="zh-CN" altLang="en-US" sz="2100" kern="1200" dirty="0"/>
        </a:p>
      </dsp:txBody>
      <dsp:txXfrm>
        <a:off x="24588" y="656571"/>
        <a:ext cx="6336943" cy="454509"/>
      </dsp:txXfrm>
    </dsp:sp>
    <dsp:sp modelId="{BC77364F-1A8E-41BC-A63F-E734F46AD260}">
      <dsp:nvSpPr>
        <dsp:cNvPr id="0" name=""/>
        <dsp:cNvSpPr/>
      </dsp:nvSpPr>
      <dsp:spPr>
        <a:xfrm>
          <a:off x="0" y="1196148"/>
          <a:ext cx="6386119" cy="503685"/>
        </a:xfrm>
        <a:prstGeom prst="roundRect">
          <a:avLst/>
        </a:prstGeom>
        <a:gradFill rotWithShape="0">
          <a:gsLst>
            <a:gs pos="0">
              <a:schemeClr val="accent5">
                <a:hueOff val="-352197"/>
                <a:satOff val="-3933"/>
                <a:lumOff val="-261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352197"/>
                <a:satOff val="-3933"/>
                <a:lumOff val="-261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Sub Query</a:t>
          </a:r>
          <a:endParaRPr lang="zh-CN" altLang="en-US" sz="2100" kern="1200" dirty="0"/>
        </a:p>
      </dsp:txBody>
      <dsp:txXfrm>
        <a:off x="24588" y="1220736"/>
        <a:ext cx="6336943" cy="454509"/>
      </dsp:txXfrm>
    </dsp:sp>
    <dsp:sp modelId="{D1929D73-9C97-4FEC-B866-77E743D4FB89}">
      <dsp:nvSpPr>
        <dsp:cNvPr id="0" name=""/>
        <dsp:cNvSpPr/>
      </dsp:nvSpPr>
      <dsp:spPr>
        <a:xfrm>
          <a:off x="0" y="1760313"/>
          <a:ext cx="6386119" cy="503685"/>
        </a:xfrm>
        <a:prstGeom prst="roundRect">
          <a:avLst/>
        </a:prstGeom>
        <a:gradFill rotWithShape="0">
          <a:gsLst>
            <a:gs pos="0">
              <a:schemeClr val="accent5">
                <a:hueOff val="-528295"/>
                <a:satOff val="-5900"/>
                <a:lumOff val="-39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528295"/>
                <a:satOff val="-5900"/>
                <a:lumOff val="-39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CTE</a:t>
          </a:r>
          <a:endParaRPr lang="zh-CN" altLang="en-US" sz="2100" kern="1200" dirty="0"/>
        </a:p>
      </dsp:txBody>
      <dsp:txXfrm>
        <a:off x="24588" y="1784901"/>
        <a:ext cx="6336943" cy="454509"/>
      </dsp:txXfrm>
    </dsp:sp>
    <dsp:sp modelId="{016B7A32-DB70-47F1-A339-956F70CD4101}">
      <dsp:nvSpPr>
        <dsp:cNvPr id="0" name=""/>
        <dsp:cNvSpPr/>
      </dsp:nvSpPr>
      <dsp:spPr>
        <a:xfrm>
          <a:off x="0" y="2324478"/>
          <a:ext cx="6386119" cy="503685"/>
        </a:xfrm>
        <a:prstGeom prst="roundRect">
          <a:avLst/>
        </a:prstGeom>
        <a:gradFill rotWithShape="0">
          <a:gsLst>
            <a:gs pos="0">
              <a:schemeClr val="accent5">
                <a:hueOff val="-704394"/>
                <a:satOff val="-7866"/>
                <a:lumOff val="-52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704394"/>
                <a:satOff val="-7866"/>
                <a:lumOff val="-52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Aggregating</a:t>
          </a:r>
          <a:endParaRPr lang="zh-CN" altLang="en-US" sz="2100" kern="1200" dirty="0"/>
        </a:p>
      </dsp:txBody>
      <dsp:txXfrm>
        <a:off x="24588" y="2349066"/>
        <a:ext cx="6336943" cy="454509"/>
      </dsp:txXfrm>
    </dsp:sp>
    <dsp:sp modelId="{B04986EE-514A-44C8-9174-042CC64F18EB}">
      <dsp:nvSpPr>
        <dsp:cNvPr id="0" name=""/>
        <dsp:cNvSpPr/>
      </dsp:nvSpPr>
      <dsp:spPr>
        <a:xfrm>
          <a:off x="0" y="2888643"/>
          <a:ext cx="6386119" cy="503685"/>
        </a:xfrm>
        <a:prstGeom prst="roundRect">
          <a:avLst/>
        </a:prstGeom>
        <a:gradFill rotWithShape="0">
          <a:gsLst>
            <a:gs pos="0">
              <a:schemeClr val="accent5">
                <a:hueOff val="-880492"/>
                <a:satOff val="-9833"/>
                <a:lumOff val="-65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880492"/>
                <a:satOff val="-9833"/>
                <a:lumOff val="-65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Programming</a:t>
          </a:r>
          <a:endParaRPr lang="zh-CN" altLang="en-US" sz="2100" kern="1200" dirty="0"/>
        </a:p>
      </dsp:txBody>
      <dsp:txXfrm>
        <a:off x="24588" y="2913231"/>
        <a:ext cx="6336943" cy="454509"/>
      </dsp:txXfrm>
    </dsp:sp>
    <dsp:sp modelId="{542F5FE1-376E-4358-96FC-9AB2725A7CAC}">
      <dsp:nvSpPr>
        <dsp:cNvPr id="0" name=""/>
        <dsp:cNvSpPr/>
      </dsp:nvSpPr>
      <dsp:spPr>
        <a:xfrm>
          <a:off x="0" y="3452809"/>
          <a:ext cx="6386119" cy="503685"/>
        </a:xfrm>
        <a:prstGeom prst="roundRect">
          <a:avLst/>
        </a:prstGeom>
        <a:gradFill rotWithShape="0">
          <a:gsLst>
            <a:gs pos="0">
              <a:schemeClr val="accent5">
                <a:hueOff val="-1056591"/>
                <a:satOff val="-11799"/>
                <a:lumOff val="-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1056591"/>
                <a:satOff val="-11799"/>
                <a:lumOff val="-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Transaction</a:t>
          </a:r>
          <a:endParaRPr lang="zh-CN" altLang="en-US" sz="2100" kern="1200" dirty="0"/>
        </a:p>
      </dsp:txBody>
      <dsp:txXfrm>
        <a:off x="24588" y="3477397"/>
        <a:ext cx="6336943" cy="454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87BE6-AAC1-4612-A68E-49F5465E8FF5}">
      <dsp:nvSpPr>
        <dsp:cNvPr id="0" name=""/>
        <dsp:cNvSpPr/>
      </dsp:nvSpPr>
      <dsp:spPr>
        <a:xfrm>
          <a:off x="1905474" y="365760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Unknown</a:t>
          </a:r>
          <a:endParaRPr lang="zh-CN" altLang="en-US" sz="2600" kern="1200" dirty="0"/>
        </a:p>
      </dsp:txBody>
      <dsp:txXfrm>
        <a:off x="4380179" y="1205653"/>
        <a:ext cx="1544320" cy="1517226"/>
      </dsp:txXfrm>
    </dsp:sp>
    <dsp:sp modelId="{6F993109-CB41-4BD5-B0D9-83F4DD7E5747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False</a:t>
          </a:r>
          <a:endParaRPr lang="zh-CN" altLang="en-US" sz="2600" kern="1200" dirty="0"/>
        </a:p>
      </dsp:txBody>
      <dsp:txXfrm>
        <a:off x="2917139" y="3373120"/>
        <a:ext cx="2059093" cy="1408853"/>
      </dsp:txXfrm>
    </dsp:sp>
    <dsp:sp modelId="{1DB727C9-CBEE-4964-8EB4-78F3C04CAD22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True</a:t>
          </a:r>
          <a:endParaRPr lang="zh-CN" altLang="en-US" sz="2600" kern="1200" dirty="0"/>
        </a:p>
      </dsp:txBody>
      <dsp:txXfrm>
        <a:off x="2158525" y="1395306"/>
        <a:ext cx="1544320" cy="1517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3A8FE-3173-4767-A71C-0B7CC53597A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62AF3-9F6E-4958-97B1-07F8740A6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96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BPlusTree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650D-C323-4374-82E8-A3CC6457F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database technology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75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70F6-5D69-42FC-867E-DFF1659D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297" y="1220982"/>
            <a:ext cx="5474253" cy="1825096"/>
          </a:xfrm>
        </p:spPr>
        <p:txBody>
          <a:bodyPr/>
          <a:lstStyle/>
          <a:p>
            <a:r>
              <a:rPr lang="en-US" altLang="zh-CN" dirty="0"/>
              <a:t>JOIN Query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1C80A-8BFD-4632-8500-1AFF16DC2B16}"/>
              </a:ext>
            </a:extLst>
          </p:cNvPr>
          <p:cNvSpPr txBox="1"/>
          <p:nvPr/>
        </p:nvSpPr>
        <p:spPr>
          <a:xfrm>
            <a:off x="4286250" y="3244334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 be continued…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20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D713-9C10-4461-9538-445B10EC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655" y="776286"/>
            <a:ext cx="8610600" cy="1293028"/>
          </a:xfrm>
        </p:spPr>
        <p:txBody>
          <a:bodyPr/>
          <a:lstStyle/>
          <a:p>
            <a:r>
              <a:rPr lang="en-US" altLang="zh-CN" dirty="0"/>
              <a:t>Database Technology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F7A857-1577-4F60-A1C1-4ACC46B68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375824"/>
              </p:ext>
            </p:extLst>
          </p:nvPr>
        </p:nvGraphicFramePr>
        <p:xfrm>
          <a:off x="2853655" y="2186760"/>
          <a:ext cx="6386119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068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70F6-5D69-42FC-867E-DFF1659D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272" y="1954407"/>
            <a:ext cx="9448800" cy="1825096"/>
          </a:xfrm>
        </p:spPr>
        <p:txBody>
          <a:bodyPr/>
          <a:lstStyle/>
          <a:p>
            <a:r>
              <a:rPr lang="en-US" altLang="zh-CN" dirty="0"/>
              <a:t>Single Table 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74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C321-7422-471E-B43A-C6936547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86922"/>
          </a:xfrm>
        </p:spPr>
        <p:txBody>
          <a:bodyPr/>
          <a:lstStyle/>
          <a:p>
            <a:r>
              <a:rPr lang="en-US" altLang="zh-CN" dirty="0"/>
              <a:t>Sample Data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C2E84B-FFC0-47EF-9C6E-13918C0CD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220" y="4484705"/>
            <a:ext cx="7666667" cy="2142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9DE785-46F8-4A4B-99C5-599DB2329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72" y="1753714"/>
            <a:ext cx="7038095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9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1D48-E14C-4524-B50B-1C47420B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202398"/>
            <a:ext cx="8610600" cy="1293028"/>
          </a:xfrm>
        </p:spPr>
        <p:txBody>
          <a:bodyPr/>
          <a:lstStyle/>
          <a:p>
            <a:r>
              <a:rPr lang="en-US" altLang="zh-CN" dirty="0"/>
              <a:t>Logic Processing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B397C-3462-4E48-8C17-FE7439347FD6}"/>
              </a:ext>
            </a:extLst>
          </p:cNvPr>
          <p:cNvSpPr txBox="1"/>
          <p:nvPr/>
        </p:nvSpPr>
        <p:spPr>
          <a:xfrm>
            <a:off x="1848650" y="2466975"/>
            <a:ext cx="997187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count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(*)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total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 err="1">
                <a:solidFill>
                  <a:srgbClr val="808000"/>
                </a:solidFill>
                <a:latin typeface="Courier New" panose="02070309020205020404" pitchFamily="49" charset="0"/>
              </a:rPr>
              <a:t>disp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2000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HAVING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total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50000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total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LIMIT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5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C1787-738C-4FDC-BB47-753780F33A98}"/>
              </a:ext>
            </a:extLst>
          </p:cNvPr>
          <p:cNvSpPr/>
          <p:nvPr/>
        </p:nvSpPr>
        <p:spPr>
          <a:xfrm>
            <a:off x="1334279" y="2905780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68BE5-56A3-4713-A8C7-5E478E224750}"/>
              </a:ext>
            </a:extLst>
          </p:cNvPr>
          <p:cNvSpPr/>
          <p:nvPr/>
        </p:nvSpPr>
        <p:spPr>
          <a:xfrm>
            <a:off x="4685753" y="2905780"/>
            <a:ext cx="109592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2 3 4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71BE8A-6C26-489F-9F86-70F7BD1EA19D}"/>
              </a:ext>
            </a:extLst>
          </p:cNvPr>
          <p:cNvSpPr/>
          <p:nvPr/>
        </p:nvSpPr>
        <p:spPr>
          <a:xfrm>
            <a:off x="1333753" y="3314700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BA4E6-3351-4651-9EA7-88E68C2F211E}"/>
              </a:ext>
            </a:extLst>
          </p:cNvPr>
          <p:cNvSpPr/>
          <p:nvPr/>
        </p:nvSpPr>
        <p:spPr>
          <a:xfrm>
            <a:off x="1333227" y="3736925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B257D-BB55-43A8-A483-708C786E942C}"/>
              </a:ext>
            </a:extLst>
          </p:cNvPr>
          <p:cNvSpPr/>
          <p:nvPr/>
        </p:nvSpPr>
        <p:spPr>
          <a:xfrm>
            <a:off x="1333226" y="4159150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84452C-742D-4A25-9EBF-8731EAED02D3}"/>
              </a:ext>
            </a:extLst>
          </p:cNvPr>
          <p:cNvSpPr/>
          <p:nvPr/>
        </p:nvSpPr>
        <p:spPr>
          <a:xfrm>
            <a:off x="1333226" y="2442583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3AFB14-211E-4FC6-8935-D3454B508C96}"/>
              </a:ext>
            </a:extLst>
          </p:cNvPr>
          <p:cNvSpPr/>
          <p:nvPr/>
        </p:nvSpPr>
        <p:spPr>
          <a:xfrm>
            <a:off x="3076301" y="2052058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A984D0-33A1-457D-9B33-208C473E83DB}"/>
              </a:ext>
            </a:extLst>
          </p:cNvPr>
          <p:cNvSpPr/>
          <p:nvPr/>
        </p:nvSpPr>
        <p:spPr>
          <a:xfrm>
            <a:off x="1229662" y="4577340"/>
            <a:ext cx="7051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8FFB7A-C1AA-4823-B6B7-1BE11BAC80C6}"/>
              </a:ext>
            </a:extLst>
          </p:cNvPr>
          <p:cNvSpPr/>
          <p:nvPr/>
        </p:nvSpPr>
        <p:spPr>
          <a:xfrm>
            <a:off x="1238640" y="5015741"/>
            <a:ext cx="7051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1DF0F8-D47F-4AEC-A34F-BBDE22C3B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222" y="3753887"/>
            <a:ext cx="2361905" cy="10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715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E204-01C4-491C-B604-7EA79651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Triple Value Boolean algebra</a:t>
            </a:r>
            <a:endParaRPr lang="zh-CN" alt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61CE17E-FC11-470C-B513-B4DA21F528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763751"/>
              </p:ext>
            </p:extLst>
          </p:nvPr>
        </p:nvGraphicFramePr>
        <p:xfrm>
          <a:off x="-234950" y="12054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6E079-F326-485B-8790-6AA2EB96C53F}"/>
              </a:ext>
            </a:extLst>
          </p:cNvPr>
          <p:cNvSpPr txBox="1"/>
          <p:nvPr/>
        </p:nvSpPr>
        <p:spPr>
          <a:xfrm>
            <a:off x="6838950" y="2828925"/>
            <a:ext cx="3350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 True is False</a:t>
            </a:r>
          </a:p>
          <a:p>
            <a:r>
              <a:rPr lang="en-US" altLang="zh-CN" dirty="0"/>
              <a:t>Not False is True</a:t>
            </a:r>
          </a:p>
          <a:p>
            <a:r>
              <a:rPr lang="en-US" altLang="zh-CN" dirty="0"/>
              <a:t>Not Unknown is still Unknown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75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2B4-55FC-4B25-BB00-AB0534F1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&amp; index Structure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E50B15-9CCC-495C-8550-AC871F709E66}"/>
              </a:ext>
            </a:extLst>
          </p:cNvPr>
          <p:cNvSpPr/>
          <p:nvPr/>
        </p:nvSpPr>
        <p:spPr>
          <a:xfrm>
            <a:off x="4519593" y="3238501"/>
            <a:ext cx="25955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cap="none" spc="0" dirty="0">
                <a:ln/>
                <a:solidFill>
                  <a:schemeClr val="accent4"/>
                </a:solidFill>
                <a:effectLst/>
              </a:rPr>
              <a:t>B+ Tree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9BDF5-5AC1-458F-AD4E-4DADC1F27280}"/>
              </a:ext>
            </a:extLst>
          </p:cNvPr>
          <p:cNvSpPr/>
          <p:nvPr/>
        </p:nvSpPr>
        <p:spPr>
          <a:xfrm>
            <a:off x="2655084" y="4354474"/>
            <a:ext cx="7022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https://www.cs.usfca.edu/~galles/visualization/BPlusTree.html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45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2B4-55FC-4B25-BB00-AB0534F1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049" y="350911"/>
            <a:ext cx="8610600" cy="712340"/>
          </a:xfrm>
        </p:spPr>
        <p:txBody>
          <a:bodyPr/>
          <a:lstStyle/>
          <a:p>
            <a:r>
              <a:rPr lang="en-US" altLang="zh-CN" dirty="0"/>
              <a:t>Table &amp; index Structure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E0CE24-FD4B-4FDD-9EA7-65CEBDEF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58" y="1228726"/>
            <a:ext cx="5352381" cy="2276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3F1756-2833-482B-9F7C-D8E064EBC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224" y="3897565"/>
            <a:ext cx="3580952" cy="26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3A214-9382-4911-ABEE-FA2B52407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635" y="1192803"/>
            <a:ext cx="3876190" cy="5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0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2B4-55FC-4B25-BB00-AB0534F1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&amp; index Structure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A813D-FA29-4664-90D8-57864C27F3A6}"/>
              </a:ext>
            </a:extLst>
          </p:cNvPr>
          <p:cNvSpPr txBox="1"/>
          <p:nvPr/>
        </p:nvSpPr>
        <p:spPr>
          <a:xfrm>
            <a:off x="990600" y="2524125"/>
            <a:ext cx="952696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disp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1600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7.5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鄂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A 999CD’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'BMW'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'X5’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1000000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10.0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3194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337</TotalTime>
  <Words>192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等线</vt:lpstr>
      <vt:lpstr>宋体</vt:lpstr>
      <vt:lpstr>Arial</vt:lpstr>
      <vt:lpstr>Century Gothic</vt:lpstr>
      <vt:lpstr>Courier New</vt:lpstr>
      <vt:lpstr>Wingdings</vt:lpstr>
      <vt:lpstr>Vapor Trail</vt:lpstr>
      <vt:lpstr>database technology</vt:lpstr>
      <vt:lpstr>Database Technology</vt:lpstr>
      <vt:lpstr>Single Table Query</vt:lpstr>
      <vt:lpstr>Sample Data</vt:lpstr>
      <vt:lpstr>Logic Processing</vt:lpstr>
      <vt:lpstr>Triple Value Boolean algebra</vt:lpstr>
      <vt:lpstr>Table &amp; index Structure</vt:lpstr>
      <vt:lpstr>Table &amp; index Structure</vt:lpstr>
      <vt:lpstr>Table &amp; index Structure</vt:lpstr>
      <vt:lpstr>JOIN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Xiong Guanghua</dc:creator>
  <cp:lastModifiedBy>Xiong Guanghua</cp:lastModifiedBy>
  <cp:revision>23</cp:revision>
  <dcterms:created xsi:type="dcterms:W3CDTF">2018-11-01T01:38:34Z</dcterms:created>
  <dcterms:modified xsi:type="dcterms:W3CDTF">2018-11-01T07:16:08Z</dcterms:modified>
</cp:coreProperties>
</file>