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7C25A-882C-4B38-ABD1-B53C72B2201D}"/>
              </a:ext>
            </a:extLst>
          </p:cNvPr>
          <p:cNvSpPr/>
          <p:nvPr/>
        </p:nvSpPr>
        <p:spPr>
          <a:xfrm>
            <a:off x="4078098" y="3429000"/>
            <a:ext cx="2257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917</TotalTime>
  <Words>907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Ranking</vt:lpstr>
      <vt:lpstr>Ranking</vt:lpstr>
      <vt:lpstr>Ranking</vt:lpstr>
      <vt:lpstr>join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52</cp:revision>
  <dcterms:created xsi:type="dcterms:W3CDTF">2018-11-01T01:38:34Z</dcterms:created>
  <dcterms:modified xsi:type="dcterms:W3CDTF">2018-11-07T15:39:52Z</dcterms:modified>
</cp:coreProperties>
</file>