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D7FB1D-24C8-4587-80AB-674E19D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8" y="2390791"/>
            <a:ext cx="2761905" cy="3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43" y="1829015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DCB15-227D-41C4-9F6C-4A3C88F2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97" y="1848062"/>
            <a:ext cx="21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Cross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3997408" y="1870037"/>
            <a:ext cx="49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v,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3997408" y="359092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B8FE1-DA9C-452A-B382-DEA355753B65}"/>
              </a:ext>
            </a:extLst>
          </p:cNvPr>
          <p:cNvSpPr/>
          <p:nvPr/>
        </p:nvSpPr>
        <p:spPr>
          <a:xfrm>
            <a:off x="2613767" y="2100869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8A4A0-0B67-403F-9110-92A54FD625E0}"/>
              </a:ext>
            </a:extLst>
          </p:cNvPr>
          <p:cNvSpPr/>
          <p:nvPr/>
        </p:nvSpPr>
        <p:spPr>
          <a:xfrm>
            <a:off x="2613767" y="3821757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SQL-92</a:t>
            </a:r>
          </a:p>
        </p:txBody>
      </p:sp>
    </p:spTree>
    <p:extLst>
      <p:ext uri="{BB962C8B-B14F-4D97-AF65-F5344CB8AC3E}">
        <p14:creationId xmlns:p14="http://schemas.microsoft.com/office/powerpoint/2010/main" val="3417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Inner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2612471" y="1508087"/>
            <a:ext cx="496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v,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m.id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2948285"/>
            <a:ext cx="72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4111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m.id;</a:t>
            </a:r>
          </a:p>
        </p:txBody>
      </p:sp>
    </p:spTree>
    <p:extLst>
      <p:ext uri="{BB962C8B-B14F-4D97-AF65-F5344CB8AC3E}">
        <p14:creationId xmlns:p14="http://schemas.microsoft.com/office/powerpoint/2010/main" val="3367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Outer Join</a:t>
            </a:r>
            <a:endParaRPr lang="zh-CN" alt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1546187"/>
            <a:ext cx="721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OUTER JOIN</a:t>
            </a:r>
            <a:r>
              <a:rPr lang="en-US" altLang="zh-CN" b="1" dirty="0">
                <a:latin typeface="Courier New" panose="02070309020205020404" pitchFamily="49" charset="0"/>
              </a:rPr>
              <a:t> mf as m ON v.id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3205210"/>
            <a:ext cx="6683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JOIN mf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v.id = m.id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 NULL, NULL, NULL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id not in (SELECT id FROM mf);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Multiple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AADC-11CA-4A09-9EDB-F8B05B8DD0AC}"/>
              </a:ext>
            </a:extLst>
          </p:cNvPr>
          <p:cNvSpPr/>
          <p:nvPr/>
        </p:nvSpPr>
        <p:spPr>
          <a:xfrm>
            <a:off x="2428875" y="2180362"/>
            <a:ext cx="7334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a.mf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a.series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b.mileage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b.fuelAve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a.id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LEFT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v.id = b.id;</a:t>
            </a:r>
          </a:p>
        </p:txBody>
      </p:sp>
    </p:spTree>
    <p:extLst>
      <p:ext uri="{BB962C8B-B14F-4D97-AF65-F5344CB8AC3E}">
        <p14:creationId xmlns:p14="http://schemas.microsoft.com/office/powerpoint/2010/main" val="15723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37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Self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7A8AF-0C4B-4E97-BEA1-8F8602F8BC93}"/>
              </a:ext>
            </a:extLst>
          </p:cNvPr>
          <p:cNvSpPr/>
          <p:nvPr/>
        </p:nvSpPr>
        <p:spPr>
          <a:xfrm>
            <a:off x="2114549" y="1385411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m1.id as m1id, m1.mileage as m1,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m2.id as m2id, m2.mileage as m2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mf as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 mf as m2 ON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m1.id = 3351;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66F8F-C3B2-440D-85F3-207FEAA2DB7B}"/>
              </a:ext>
            </a:extLst>
          </p:cNvPr>
          <p:cNvSpPr/>
          <p:nvPr/>
        </p:nvSpPr>
        <p:spPr>
          <a:xfrm>
            <a:off x="2114549" y="3429000"/>
            <a:ext cx="7724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m1.mileage,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mf 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m2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m1.id=v.id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(*);</a:t>
            </a:r>
          </a:p>
        </p:txBody>
      </p:sp>
    </p:spTree>
    <p:extLst>
      <p:ext uri="{BB962C8B-B14F-4D97-AF65-F5344CB8AC3E}">
        <p14:creationId xmlns:p14="http://schemas.microsoft.com/office/powerpoint/2010/main" val="158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aggregating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2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994" y="1384294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066E1-2B4A-4DCA-B797-C32B8E30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80" y="1384294"/>
            <a:ext cx="2409524" cy="3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A818D-99E7-4844-8415-788682E2D7A8}"/>
              </a:ext>
            </a:extLst>
          </p:cNvPr>
          <p:cNvSpPr txBox="1"/>
          <p:nvPr/>
        </p:nvSpPr>
        <p:spPr>
          <a:xfrm>
            <a:off x="231888" y="2063691"/>
            <a:ext cx="3690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server: 47.97.216.205</a:t>
            </a:r>
          </a:p>
          <a:p>
            <a:r>
              <a:rPr lang="en-US" altLang="zh-CN" sz="2800" dirty="0"/>
              <a:t>user: </a:t>
            </a:r>
            <a:r>
              <a:rPr lang="en-US" altLang="zh-CN" sz="2800" dirty="0" err="1"/>
              <a:t>incar</a:t>
            </a:r>
            <a:endParaRPr lang="en-US" altLang="zh-CN" sz="2800" dirty="0"/>
          </a:p>
          <a:p>
            <a:r>
              <a:rPr lang="en-US" altLang="zh-CN" sz="2800" dirty="0" err="1"/>
              <a:t>pwd</a:t>
            </a:r>
            <a:r>
              <a:rPr lang="en-US" altLang="zh-CN" sz="2800" dirty="0"/>
              <a:t>: incar$2018</a:t>
            </a:r>
          </a:p>
          <a:p>
            <a:r>
              <a:rPr lang="en-US" altLang="zh-CN" sz="2800" dirty="0"/>
              <a:t>database: </a:t>
            </a:r>
            <a:r>
              <a:rPr lang="en-US" altLang="zh-CN" sz="2800" dirty="0" err="1"/>
              <a:t>incar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9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609786" y="2176179"/>
            <a:ext cx="10838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每辆车每天的总里程，以及平均油耗是多少？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每辆车截止每个月</a:t>
            </a:r>
            <a:r>
              <a:rPr lang="en-US" altLang="zh-CN" sz="3200" dirty="0"/>
              <a:t>1</a:t>
            </a:r>
            <a:r>
              <a:rPr lang="zh-CN" altLang="en-US" sz="3200" dirty="0"/>
              <a:t>号的总里程，以及平均油耗是多少？</a:t>
            </a:r>
          </a:p>
        </p:txBody>
      </p:sp>
    </p:spTree>
    <p:extLst>
      <p:ext uri="{BB962C8B-B14F-4D97-AF65-F5344CB8AC3E}">
        <p14:creationId xmlns:p14="http://schemas.microsoft.com/office/powerpoint/2010/main" val="23828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0434B-CC32-423B-8CD3-F8972165D677}"/>
              </a:ext>
            </a:extLst>
          </p:cNvPr>
          <p:cNvSpPr/>
          <p:nvPr/>
        </p:nvSpPr>
        <p:spPr>
          <a:xfrm>
            <a:off x="673916" y="1591794"/>
            <a:ext cx="111461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</a:rPr>
              <a:t>SELECT</a:t>
            </a:r>
            <a:r>
              <a:rPr lang="en-US" altLang="zh-CN" sz="2800" dirty="0">
                <a:latin typeface="Courier New" panose="02070309020205020404" pitchFamily="49" charset="0"/>
              </a:rPr>
              <a:t> a.id, a.tm,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total_mileage</a:t>
            </a:r>
            <a:r>
              <a:rPr lang="en-US" altLang="zh-CN" sz="28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2800" dirty="0">
                <a:latin typeface="Courier New" panose="02070309020205020404" pitchFamily="49" charset="0"/>
              </a:rPr>
              <a:t>    100*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b.fuel</a:t>
            </a:r>
            <a:r>
              <a:rPr lang="en-US" altLang="zh-CN" sz="2800" dirty="0">
                <a:latin typeface="Courier New" panose="02070309020205020404" pitchFamily="49" charset="0"/>
              </a:rPr>
              <a:t>)/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fuelAve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FROM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a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JOIN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b </a:t>
            </a:r>
            <a:r>
              <a:rPr lang="en-US" altLang="zh-CN" sz="2800" b="1" dirty="0">
                <a:latin typeface="Courier New" panose="02070309020205020404" pitchFamily="49" charset="0"/>
              </a:rPr>
              <a:t>ON</a:t>
            </a:r>
            <a:r>
              <a:rPr lang="en-US" altLang="zh-CN" sz="2800" dirty="0">
                <a:latin typeface="Courier New" panose="02070309020205020404" pitchFamily="49" charset="0"/>
              </a:rPr>
              <a:t> a.id=b.id </a:t>
            </a:r>
            <a:r>
              <a:rPr lang="en-US" altLang="zh-CN" sz="2800" b="1" dirty="0">
                <a:latin typeface="Courier New" panose="02070309020205020404" pitchFamily="49" charset="0"/>
              </a:rPr>
              <a:t>and</a:t>
            </a:r>
            <a:r>
              <a:rPr lang="en-US" altLang="zh-CN" sz="2800" dirty="0">
                <a:latin typeface="Courier New" panose="02070309020205020404" pitchFamily="49" charset="0"/>
              </a:rPr>
              <a:t> a.tm &gt;= b.tm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WHERE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(a.tm)=1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GROUP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BY</a:t>
            </a:r>
            <a:r>
              <a:rPr lang="en-US" altLang="zh-CN" sz="2800" dirty="0">
                <a:latin typeface="Courier New" panose="02070309020205020404" pitchFamily="49" charset="0"/>
              </a:rPr>
              <a:t>  a.id, a.tm,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1CBE-DC9C-4B84-8B20-DAB553B8C083}"/>
              </a:ext>
            </a:extLst>
          </p:cNvPr>
          <p:cNvSpPr txBox="1"/>
          <p:nvPr/>
        </p:nvSpPr>
        <p:spPr>
          <a:xfrm>
            <a:off x="8737077" y="51099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482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900018" y="1918603"/>
            <a:ext cx="9124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每辆车连续</a:t>
            </a:r>
            <a:r>
              <a:rPr lang="en-US" altLang="zh-CN" sz="3600" dirty="0"/>
              <a:t>30</a:t>
            </a:r>
            <a:r>
              <a:rPr lang="zh-CN" altLang="en-US" sz="3600" dirty="0"/>
              <a:t>天的里程，以及这</a:t>
            </a:r>
            <a:r>
              <a:rPr lang="en-US" altLang="zh-CN" sz="3600" dirty="0"/>
              <a:t>30</a:t>
            </a:r>
            <a:r>
              <a:rPr lang="zh-CN" altLang="en-US" sz="3600" dirty="0"/>
              <a:t>天的平均油耗是多少？</a:t>
            </a:r>
            <a:endParaRPr lang="en-US" altLang="zh-CN" sz="3600" dirty="0"/>
          </a:p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每辆车有多少天跑了</a:t>
            </a:r>
            <a:r>
              <a:rPr lang="en-US" altLang="zh-CN" sz="3600" dirty="0"/>
              <a:t>0~20km</a:t>
            </a:r>
            <a:r>
              <a:rPr lang="zh-CN" altLang="en-US" sz="3600" dirty="0"/>
              <a:t>，有多少天跑了</a:t>
            </a:r>
            <a:r>
              <a:rPr lang="en-US" altLang="zh-CN" sz="3600" dirty="0"/>
              <a:t>20~50km,</a:t>
            </a:r>
            <a:r>
              <a:rPr lang="zh-CN" altLang="en-US" sz="3600" dirty="0"/>
              <a:t>有多少天跑了</a:t>
            </a:r>
            <a:r>
              <a:rPr lang="en-US" altLang="zh-CN" sz="3600" dirty="0"/>
              <a:t>50km</a:t>
            </a:r>
            <a:r>
              <a:rPr lang="zh-CN" altLang="en-US" sz="3600" dirty="0"/>
              <a:t>以上？</a:t>
            </a:r>
          </a:p>
        </p:txBody>
      </p:sp>
    </p:spTree>
    <p:extLst>
      <p:ext uri="{BB962C8B-B14F-4D97-AF65-F5344CB8AC3E}">
        <p14:creationId xmlns:p14="http://schemas.microsoft.com/office/powerpoint/2010/main" val="24272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1326</TotalTime>
  <Words>1752</Words>
  <Application>Microsoft Office PowerPoint</Application>
  <PresentationFormat>Widescreen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75</cp:revision>
  <dcterms:created xsi:type="dcterms:W3CDTF">2018-11-01T01:38:34Z</dcterms:created>
  <dcterms:modified xsi:type="dcterms:W3CDTF">2018-11-22T08:05:59Z</dcterms:modified>
</cp:coreProperties>
</file>