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54F07-E710-40EB-8E46-8C7D8B46F48C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88FE6F3E-B4BF-4310-BDD1-5040ADB565C9}">
      <dgm:prSet phldrT="[Texte]"/>
      <dgm:spPr/>
      <dgm:t>
        <a:bodyPr/>
        <a:lstStyle/>
        <a:p>
          <a:r>
            <a:rPr lang="en-US" noProof="0" dirty="0"/>
            <a:t>Repeated</a:t>
          </a:r>
          <a:r>
            <a:rPr lang="fr-FR" dirty="0"/>
            <a:t> </a:t>
          </a:r>
          <a:r>
            <a:rPr lang="en-US" noProof="0" dirty="0"/>
            <a:t>measurements</a:t>
          </a:r>
        </a:p>
      </dgm:t>
    </dgm:pt>
    <dgm:pt modelId="{AA12B33C-AEBE-4264-A6F3-F9B536861046}" type="parTrans" cxnId="{BF0E8F22-5120-406C-94D4-F7CBA307B990}">
      <dgm:prSet/>
      <dgm:spPr/>
      <dgm:t>
        <a:bodyPr/>
        <a:lstStyle/>
        <a:p>
          <a:endParaRPr lang="fr-FR"/>
        </a:p>
      </dgm:t>
    </dgm:pt>
    <dgm:pt modelId="{69DD7206-089C-4DE9-86BC-7403581C0CD5}" type="sibTrans" cxnId="{BF0E8F22-5120-406C-94D4-F7CBA307B990}">
      <dgm:prSet/>
      <dgm:spPr/>
      <dgm:t>
        <a:bodyPr/>
        <a:lstStyle/>
        <a:p>
          <a:endParaRPr lang="fr-FR"/>
        </a:p>
      </dgm:t>
    </dgm:pt>
    <dgm:pt modelId="{EBEE917D-ADD7-41DB-8636-A2EF1DF0E080}">
      <dgm:prSet phldrT="[Texte]"/>
      <dgm:spPr/>
      <dgm:t>
        <a:bodyPr/>
        <a:lstStyle/>
        <a:p>
          <a:r>
            <a:rPr lang="fr-FR" dirty="0"/>
            <a:t>ANOVA: </a:t>
          </a:r>
          <a:r>
            <a:rPr lang="en-US" noProof="0" dirty="0"/>
            <a:t>categorical or discrete variables and continuous response from medical data, questionnaires, connected device, interview, …</a:t>
          </a:r>
        </a:p>
      </dgm:t>
    </dgm:pt>
    <dgm:pt modelId="{E675F90C-CF95-4C5D-915E-63DD1CA5714D}" type="parTrans" cxnId="{95C788FD-7D29-448A-B1D9-750ABC49ADC9}">
      <dgm:prSet/>
      <dgm:spPr/>
      <dgm:t>
        <a:bodyPr/>
        <a:lstStyle/>
        <a:p>
          <a:endParaRPr lang="fr-FR"/>
        </a:p>
      </dgm:t>
    </dgm:pt>
    <dgm:pt modelId="{DCD92D80-C44A-4D63-B29F-4042034F7B9C}" type="sibTrans" cxnId="{95C788FD-7D29-448A-B1D9-750ABC49ADC9}">
      <dgm:prSet/>
      <dgm:spPr/>
      <dgm:t>
        <a:bodyPr/>
        <a:lstStyle/>
        <a:p>
          <a:endParaRPr lang="fr-FR"/>
        </a:p>
      </dgm:t>
    </dgm:pt>
    <dgm:pt modelId="{26C1287F-1DC6-4A0D-A37A-662925D65921}">
      <dgm:prSet phldrT="[Texte]"/>
      <dgm:spPr/>
      <dgm:t>
        <a:bodyPr/>
        <a:lstStyle/>
        <a:p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Χ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²: one 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binary (categorical) variable and one repeated numerical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 (quantitative) or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 categorical 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variable 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from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noProof="0" dirty="0"/>
            <a:t>medical data, questionnaires, connected device, interview, …</a:t>
          </a:r>
          <a:endParaRPr lang="fr-FR" dirty="0"/>
        </a:p>
      </dgm:t>
    </dgm:pt>
    <dgm:pt modelId="{5F8BCD44-39D5-4EAC-8EC7-F2A95E764C29}" type="parTrans" cxnId="{1E8F5528-845C-480A-B024-86EF3D8682C8}">
      <dgm:prSet/>
      <dgm:spPr/>
      <dgm:t>
        <a:bodyPr/>
        <a:lstStyle/>
        <a:p>
          <a:endParaRPr lang="fr-FR"/>
        </a:p>
      </dgm:t>
    </dgm:pt>
    <dgm:pt modelId="{14FA0BDF-D781-45B4-BACB-955E237B3D0E}" type="sibTrans" cxnId="{1E8F5528-845C-480A-B024-86EF3D8682C8}">
      <dgm:prSet/>
      <dgm:spPr/>
      <dgm:t>
        <a:bodyPr/>
        <a:lstStyle/>
        <a:p>
          <a:endParaRPr lang="fr-FR"/>
        </a:p>
      </dgm:t>
    </dgm:pt>
    <dgm:pt modelId="{746E5DA3-37A2-41F9-8E2B-3E7545E960F7}">
      <dgm:prSet phldrT="[Texte]"/>
      <dgm:spPr/>
      <dgm:t>
        <a:bodyPr/>
        <a:lstStyle/>
        <a:p>
          <a:r>
            <a:rPr lang="fr-FR" dirty="0"/>
            <a:t>Longitudinal data</a:t>
          </a:r>
        </a:p>
      </dgm:t>
    </dgm:pt>
    <dgm:pt modelId="{3435167C-F4C6-409B-8B64-338819B15802}" type="parTrans" cxnId="{DB5A3AC2-C4B0-4D26-A2D7-B9030631329A}">
      <dgm:prSet/>
      <dgm:spPr/>
      <dgm:t>
        <a:bodyPr/>
        <a:lstStyle/>
        <a:p>
          <a:endParaRPr lang="fr-FR"/>
        </a:p>
      </dgm:t>
    </dgm:pt>
    <dgm:pt modelId="{2C679E8A-BF6E-463B-AC07-E4B7C02B670D}" type="sibTrans" cxnId="{DB5A3AC2-C4B0-4D26-A2D7-B9030631329A}">
      <dgm:prSet/>
      <dgm:spPr/>
      <dgm:t>
        <a:bodyPr/>
        <a:lstStyle/>
        <a:p>
          <a:endParaRPr lang="fr-FR"/>
        </a:p>
      </dgm:t>
    </dgm:pt>
    <dgm:pt modelId="{E4D863AF-BC00-4B9E-9695-7215C29CD1CB}">
      <dgm:prSet phldrT="[Texte]"/>
      <dgm:spPr/>
      <dgm:t>
        <a:bodyPr/>
        <a:lstStyle/>
        <a:p>
          <a:r>
            <a:rPr lang="en-US" noProof="0" dirty="0"/>
            <a:t>K-means: categorical and numerical data from medical data, questionnaires, connected device, interview, ….</a:t>
          </a:r>
        </a:p>
      </dgm:t>
    </dgm:pt>
    <dgm:pt modelId="{0C5CE320-8263-4A64-94AC-762560AC6049}" type="parTrans" cxnId="{1B55EE78-416C-4B14-A81A-CE165C27D5CE}">
      <dgm:prSet/>
      <dgm:spPr/>
      <dgm:t>
        <a:bodyPr/>
        <a:lstStyle/>
        <a:p>
          <a:endParaRPr lang="fr-FR"/>
        </a:p>
      </dgm:t>
    </dgm:pt>
    <dgm:pt modelId="{39710B95-6A2F-45F0-A2AF-4A69B805102B}" type="sibTrans" cxnId="{1B55EE78-416C-4B14-A81A-CE165C27D5CE}">
      <dgm:prSet/>
      <dgm:spPr/>
      <dgm:t>
        <a:bodyPr/>
        <a:lstStyle/>
        <a:p>
          <a:endParaRPr lang="fr-FR"/>
        </a:p>
      </dgm:t>
    </dgm:pt>
    <dgm:pt modelId="{CBE7AE24-AE41-4715-9FDF-E69537779A4C}">
      <dgm:prSet phldrT="[Texte]"/>
      <dgm:spPr/>
      <dgm:t>
        <a:bodyPr/>
        <a:lstStyle/>
        <a:p>
          <a:r>
            <a:rPr lang="fr-FR" dirty="0"/>
            <a:t>Time </a:t>
          </a:r>
          <a:r>
            <a:rPr lang="en-US" noProof="0" dirty="0"/>
            <a:t>series</a:t>
          </a:r>
        </a:p>
      </dgm:t>
    </dgm:pt>
    <dgm:pt modelId="{EF3BB3B3-2D79-44FE-9EBC-739B76BB1720}" type="parTrans" cxnId="{D41CA495-75B3-482A-9D9E-329786B61670}">
      <dgm:prSet/>
      <dgm:spPr/>
      <dgm:t>
        <a:bodyPr/>
        <a:lstStyle/>
        <a:p>
          <a:endParaRPr lang="fr-FR"/>
        </a:p>
      </dgm:t>
    </dgm:pt>
    <dgm:pt modelId="{F8100CD2-E380-444C-B5BB-57A0B971CBFA}" type="sibTrans" cxnId="{D41CA495-75B3-482A-9D9E-329786B61670}">
      <dgm:prSet/>
      <dgm:spPr/>
      <dgm:t>
        <a:bodyPr/>
        <a:lstStyle/>
        <a:p>
          <a:endParaRPr lang="fr-FR"/>
        </a:p>
      </dgm:t>
    </dgm:pt>
    <dgm:pt modelId="{DD6E2A74-F9C7-444E-94AE-6C12906959B0}">
      <dgm:prSet phldrT="[Texte]"/>
      <dgm:spPr/>
      <dgm:t>
        <a:bodyPr/>
        <a:lstStyle/>
        <a:p>
          <a:r>
            <a:rPr lang="fr-FR" dirty="0"/>
            <a:t>Mixed data</a:t>
          </a:r>
        </a:p>
      </dgm:t>
    </dgm:pt>
    <dgm:pt modelId="{9C3489A1-3ACD-4EE5-A4F8-883E7FF3C591}" type="parTrans" cxnId="{333DF8AC-FB20-4BA9-B493-64880A8A8C41}">
      <dgm:prSet/>
      <dgm:spPr/>
      <dgm:t>
        <a:bodyPr/>
        <a:lstStyle/>
        <a:p>
          <a:endParaRPr lang="fr-FR"/>
        </a:p>
      </dgm:t>
    </dgm:pt>
    <dgm:pt modelId="{93C16E07-BDC1-421B-BB72-280AB9A6BB77}" type="sibTrans" cxnId="{333DF8AC-FB20-4BA9-B493-64880A8A8C41}">
      <dgm:prSet/>
      <dgm:spPr/>
      <dgm:t>
        <a:bodyPr/>
        <a:lstStyle/>
        <a:p>
          <a:endParaRPr lang="fr-FR"/>
        </a:p>
      </dgm:t>
    </dgm:pt>
    <dgm:pt modelId="{0C862742-6165-4FBC-AFD2-87D2383EF32C}">
      <dgm:prSet phldrT="[Texte]"/>
      <dgm:spPr/>
      <dgm:t>
        <a:bodyPr/>
        <a:lstStyle/>
        <a:p>
          <a:r>
            <a:rPr lang="fr-FR" dirty="0"/>
            <a:t>Joint: : </a:t>
          </a:r>
          <a:r>
            <a:rPr lang="en-US" noProof="0" dirty="0"/>
            <a:t>continuous and categorical data from medical data, questionnaires, connected device, interview, ….</a:t>
          </a:r>
        </a:p>
      </dgm:t>
    </dgm:pt>
    <dgm:pt modelId="{5C5EDA4D-B999-4747-B354-17F1D861511E}" type="parTrans" cxnId="{6A536ADF-E6B2-4566-AECE-B98E0992E14D}">
      <dgm:prSet/>
      <dgm:spPr/>
      <dgm:t>
        <a:bodyPr/>
        <a:lstStyle/>
        <a:p>
          <a:endParaRPr lang="fr-FR"/>
        </a:p>
      </dgm:t>
    </dgm:pt>
    <dgm:pt modelId="{BCB08312-6972-43DB-9BC5-E275573AB757}" type="sibTrans" cxnId="{6A536ADF-E6B2-4566-AECE-B98E0992E14D}">
      <dgm:prSet/>
      <dgm:spPr/>
      <dgm:t>
        <a:bodyPr/>
        <a:lstStyle/>
        <a:p>
          <a:endParaRPr lang="fr-FR"/>
        </a:p>
      </dgm:t>
    </dgm:pt>
    <dgm:pt modelId="{810D37BD-5528-4551-AA6C-D1F3C5EE44F1}">
      <dgm:prSet phldrT="[Texte]"/>
      <dgm:spPr/>
      <dgm:t>
        <a:bodyPr/>
        <a:lstStyle/>
        <a:p>
          <a:r>
            <a:rPr lang="en-US" noProof="0" dirty="0"/>
            <a:t>GBTM: categorical and numerical data (with a discrete density) from medical data, questionnaires, connected device, interview, ….</a:t>
          </a:r>
        </a:p>
      </dgm:t>
    </dgm:pt>
    <dgm:pt modelId="{DA1AF52D-7395-4E11-BCC6-48254C14C7E5}" type="parTrans" cxnId="{C302F7F2-A2E4-41AC-AE8B-D3A49BFA848C}">
      <dgm:prSet/>
      <dgm:spPr/>
      <dgm:t>
        <a:bodyPr/>
        <a:lstStyle/>
        <a:p>
          <a:endParaRPr lang="fr-FR"/>
        </a:p>
      </dgm:t>
    </dgm:pt>
    <dgm:pt modelId="{F9281436-AC3A-4D2B-AE60-510646C8D835}" type="sibTrans" cxnId="{C302F7F2-A2E4-41AC-AE8B-D3A49BFA848C}">
      <dgm:prSet/>
      <dgm:spPr/>
      <dgm:t>
        <a:bodyPr/>
        <a:lstStyle/>
        <a:p>
          <a:endParaRPr lang="fr-FR"/>
        </a:p>
      </dgm:t>
    </dgm:pt>
    <dgm:pt modelId="{07DFA5F2-0040-4A05-B4F5-8217279FF545}">
      <dgm:prSet phldrT="[Texte]"/>
      <dgm:spPr/>
      <dgm:t>
        <a:bodyPr/>
        <a:lstStyle/>
        <a:p>
          <a:r>
            <a:rPr lang="en-US" noProof="0" dirty="0"/>
            <a:t>GMM: ordinal categorical and numerical data from medical data, questionnaires, connected device, interview, ….</a:t>
          </a:r>
        </a:p>
      </dgm:t>
    </dgm:pt>
    <dgm:pt modelId="{D0EB4B41-F62C-40C5-A466-0F5F933FC05D}" type="parTrans" cxnId="{0B5E641D-2CF3-4BB6-A32D-6C63E4DD535A}">
      <dgm:prSet/>
      <dgm:spPr/>
      <dgm:t>
        <a:bodyPr/>
        <a:lstStyle/>
        <a:p>
          <a:endParaRPr lang="fr-FR"/>
        </a:p>
      </dgm:t>
    </dgm:pt>
    <dgm:pt modelId="{D4EC0F90-A00E-4098-86FF-C1F6A7760716}" type="sibTrans" cxnId="{0B5E641D-2CF3-4BB6-A32D-6C63E4DD535A}">
      <dgm:prSet/>
      <dgm:spPr/>
      <dgm:t>
        <a:bodyPr/>
        <a:lstStyle/>
        <a:p>
          <a:endParaRPr lang="fr-FR"/>
        </a:p>
      </dgm:t>
    </dgm:pt>
    <dgm:pt modelId="{8E67F372-D674-423C-81CB-1982257C2073}">
      <dgm:prSet phldrT="[Texte]"/>
      <dgm:spPr/>
      <dgm:t>
        <a:bodyPr/>
        <a:lstStyle/>
        <a:p>
          <a:r>
            <a:rPr lang="en-US" noProof="0" dirty="0"/>
            <a:t>Mixed: categorical and numerical data from medical data, questionnaires, connected device, interview, ….</a:t>
          </a:r>
        </a:p>
      </dgm:t>
    </dgm:pt>
    <dgm:pt modelId="{6FCD38EC-CCC2-4E57-855C-B67B1FFB3BB6}" type="parTrans" cxnId="{AE282769-8F2E-494D-A262-4744F83E2192}">
      <dgm:prSet/>
      <dgm:spPr/>
      <dgm:t>
        <a:bodyPr/>
        <a:lstStyle/>
        <a:p>
          <a:endParaRPr lang="fr-FR"/>
        </a:p>
      </dgm:t>
    </dgm:pt>
    <dgm:pt modelId="{655EB066-76D6-450E-B327-4FEE8AE60039}" type="sibTrans" cxnId="{AE282769-8F2E-494D-A262-4744F83E2192}">
      <dgm:prSet/>
      <dgm:spPr/>
      <dgm:t>
        <a:bodyPr/>
        <a:lstStyle/>
        <a:p>
          <a:endParaRPr lang="fr-FR"/>
        </a:p>
      </dgm:t>
    </dgm:pt>
    <dgm:pt modelId="{BB8AAFC0-D32A-4923-9C4E-51CC71D07D02}">
      <dgm:prSet phldrT="[Texte]"/>
      <dgm:spPr/>
      <dgm:t>
        <a:bodyPr/>
        <a:lstStyle/>
        <a:p>
          <a:r>
            <a:rPr lang="fr-FR" dirty="0"/>
            <a:t>ARIMA &amp; </a:t>
          </a:r>
          <a:r>
            <a:rPr lang="en-US" noProof="0" dirty="0"/>
            <a:t>Cross-correlation: numerical data from medical data or connected device, ….</a:t>
          </a:r>
        </a:p>
      </dgm:t>
    </dgm:pt>
    <dgm:pt modelId="{5991B877-185D-4168-AA54-1B71D4200E31}" type="parTrans" cxnId="{4BED1F8C-9FBD-4448-9343-E0B61637B2D0}">
      <dgm:prSet/>
      <dgm:spPr/>
      <dgm:t>
        <a:bodyPr/>
        <a:lstStyle/>
        <a:p>
          <a:endParaRPr lang="fr-FR"/>
        </a:p>
      </dgm:t>
    </dgm:pt>
    <dgm:pt modelId="{E02C9E51-CBFB-4EA7-877C-640C8D084BB1}" type="sibTrans" cxnId="{4BED1F8C-9FBD-4448-9343-E0B61637B2D0}">
      <dgm:prSet/>
      <dgm:spPr/>
      <dgm:t>
        <a:bodyPr/>
        <a:lstStyle/>
        <a:p>
          <a:endParaRPr lang="fr-FR"/>
        </a:p>
      </dgm:t>
    </dgm:pt>
    <dgm:pt modelId="{89508084-0C8B-4F20-B079-E7C58F60DEE9}">
      <dgm:prSet phldrT="[Texte]"/>
      <dgm:spPr/>
      <dgm:t>
        <a:bodyPr/>
        <a:lstStyle/>
        <a:p>
          <a:r>
            <a:rPr lang="en-US" noProof="0" dirty="0"/>
            <a:t>Hidden</a:t>
          </a:r>
          <a:r>
            <a:rPr lang="fr-FR" dirty="0"/>
            <a:t> Markov: </a:t>
          </a:r>
          <a:r>
            <a:rPr lang="en-US" noProof="0" dirty="0"/>
            <a:t>continuous and categorical data from medical data, questionnaires, connected device, interview, ….</a:t>
          </a:r>
          <a:endParaRPr lang="fr-FR" dirty="0"/>
        </a:p>
      </dgm:t>
    </dgm:pt>
    <dgm:pt modelId="{EE4C868E-1A73-4DBF-AF2E-3D9B77135129}" type="parTrans" cxnId="{AD266B12-DC58-41D5-8591-B0EE262E7450}">
      <dgm:prSet/>
      <dgm:spPr/>
      <dgm:t>
        <a:bodyPr/>
        <a:lstStyle/>
        <a:p>
          <a:endParaRPr lang="fr-FR"/>
        </a:p>
      </dgm:t>
    </dgm:pt>
    <dgm:pt modelId="{1532328F-75ED-4909-BDD1-7F5E03639B9E}" type="sibTrans" cxnId="{AD266B12-DC58-41D5-8591-B0EE262E7450}">
      <dgm:prSet/>
      <dgm:spPr/>
      <dgm:t>
        <a:bodyPr/>
        <a:lstStyle/>
        <a:p>
          <a:endParaRPr lang="fr-FR"/>
        </a:p>
      </dgm:t>
    </dgm:pt>
    <dgm:pt modelId="{9B19104A-9DD5-4149-9BF3-7F323B709D22}">
      <dgm:prSet phldrT="[Texte]"/>
      <dgm:spPr/>
      <dgm:t>
        <a:bodyPr/>
        <a:lstStyle/>
        <a:p>
          <a:r>
            <a:rPr lang="fr-FR" dirty="0"/>
            <a:t>LCA: </a:t>
          </a:r>
          <a:r>
            <a:rPr lang="en-US" noProof="0" dirty="0"/>
            <a:t>Categorical variable from cross-sectional study from medical data, questionnaires, interview, …</a:t>
          </a:r>
        </a:p>
      </dgm:t>
    </dgm:pt>
    <dgm:pt modelId="{A802FCD8-8195-4989-90D2-3289E52A8291}" type="parTrans" cxnId="{79AF086D-1A2B-4CE9-A6CF-4DA5F48BB3B8}">
      <dgm:prSet/>
      <dgm:spPr/>
      <dgm:t>
        <a:bodyPr/>
        <a:lstStyle/>
        <a:p>
          <a:endParaRPr lang="fr-FR"/>
        </a:p>
      </dgm:t>
    </dgm:pt>
    <dgm:pt modelId="{26EE9A65-5160-4A1F-A444-6BF10CAC310D}" type="sibTrans" cxnId="{79AF086D-1A2B-4CE9-A6CF-4DA5F48BB3B8}">
      <dgm:prSet/>
      <dgm:spPr/>
      <dgm:t>
        <a:bodyPr/>
        <a:lstStyle/>
        <a:p>
          <a:endParaRPr lang="fr-FR"/>
        </a:p>
      </dgm:t>
    </dgm:pt>
    <dgm:pt modelId="{01136B5C-B81F-4D85-A4CC-3B8FB875E6C9}">
      <dgm:prSet phldrT="[Texte]"/>
      <dgm:spPr/>
      <dgm:t>
        <a:bodyPr/>
        <a:lstStyle/>
        <a:p>
          <a:r>
            <a:rPr lang="en-US" noProof="0" dirty="0"/>
            <a:t>LTA: data categorical from medical data, questionnaires, interview, ….</a:t>
          </a:r>
        </a:p>
      </dgm:t>
    </dgm:pt>
    <dgm:pt modelId="{B290E3C9-FC3F-4F0A-93FD-2485D11B53A3}" type="parTrans" cxnId="{C81EE7F6-9FC7-49BA-A190-77CDC4F9E5F0}">
      <dgm:prSet/>
      <dgm:spPr/>
      <dgm:t>
        <a:bodyPr/>
        <a:lstStyle/>
        <a:p>
          <a:endParaRPr lang="fr-FR"/>
        </a:p>
      </dgm:t>
    </dgm:pt>
    <dgm:pt modelId="{AEDB0273-B7D8-48D1-B7E6-2757A85AA47D}" type="sibTrans" cxnId="{C81EE7F6-9FC7-49BA-A190-77CDC4F9E5F0}">
      <dgm:prSet/>
      <dgm:spPr/>
      <dgm:t>
        <a:bodyPr/>
        <a:lstStyle/>
        <a:p>
          <a:endParaRPr lang="fr-FR"/>
        </a:p>
      </dgm:t>
    </dgm:pt>
    <dgm:pt modelId="{582342A5-A902-49A9-BCC4-A9CE20EA330D}" type="pres">
      <dgm:prSet presAssocID="{94154F07-E710-40EB-8E46-8C7D8B46F48C}" presName="linearFlow" presStyleCnt="0">
        <dgm:presLayoutVars>
          <dgm:dir/>
          <dgm:animLvl val="lvl"/>
          <dgm:resizeHandles val="exact"/>
        </dgm:presLayoutVars>
      </dgm:prSet>
      <dgm:spPr/>
    </dgm:pt>
    <dgm:pt modelId="{51EB9D60-AED9-4ECA-BE11-15A5EDE1DA9D}" type="pres">
      <dgm:prSet presAssocID="{88FE6F3E-B4BF-4310-BDD1-5040ADB565C9}" presName="composite" presStyleCnt="0"/>
      <dgm:spPr/>
    </dgm:pt>
    <dgm:pt modelId="{0BC996DD-0662-42FC-B29E-B4AF62816582}" type="pres">
      <dgm:prSet presAssocID="{88FE6F3E-B4BF-4310-BDD1-5040ADB565C9}" presName="parentText" presStyleLbl="alignNode1" presStyleIdx="0" presStyleCnt="4" custLinFactNeighborY="0">
        <dgm:presLayoutVars>
          <dgm:chMax val="1"/>
          <dgm:bulletEnabled val="1"/>
        </dgm:presLayoutVars>
      </dgm:prSet>
      <dgm:spPr/>
    </dgm:pt>
    <dgm:pt modelId="{FB128194-8B20-4330-85D6-20BE6BF6B817}" type="pres">
      <dgm:prSet presAssocID="{88FE6F3E-B4BF-4310-BDD1-5040ADB565C9}" presName="descendantText" presStyleLbl="alignAcc1" presStyleIdx="0" presStyleCnt="4" custLinFactNeighborX="0">
        <dgm:presLayoutVars>
          <dgm:bulletEnabled val="1"/>
        </dgm:presLayoutVars>
      </dgm:prSet>
      <dgm:spPr/>
    </dgm:pt>
    <dgm:pt modelId="{14DB331A-B47A-4AD0-A5EA-3585012A2C2E}" type="pres">
      <dgm:prSet presAssocID="{69DD7206-089C-4DE9-86BC-7403581C0CD5}" presName="sp" presStyleCnt="0"/>
      <dgm:spPr/>
    </dgm:pt>
    <dgm:pt modelId="{64B2D4F6-DBA5-4E2B-ABE8-DF5DBC71974D}" type="pres">
      <dgm:prSet presAssocID="{746E5DA3-37A2-41F9-8E2B-3E7545E960F7}" presName="composite" presStyleCnt="0"/>
      <dgm:spPr/>
    </dgm:pt>
    <dgm:pt modelId="{1AFD537A-FBAB-4B4D-9568-F1CEC69EDFE7}" type="pres">
      <dgm:prSet presAssocID="{746E5DA3-37A2-41F9-8E2B-3E7545E960F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92F02A1-563F-4BFD-9EF9-6C72BD1948C4}" type="pres">
      <dgm:prSet presAssocID="{746E5DA3-37A2-41F9-8E2B-3E7545E960F7}" presName="descendantText" presStyleLbl="alignAcc1" presStyleIdx="1" presStyleCnt="4">
        <dgm:presLayoutVars>
          <dgm:bulletEnabled val="1"/>
        </dgm:presLayoutVars>
      </dgm:prSet>
      <dgm:spPr/>
    </dgm:pt>
    <dgm:pt modelId="{C951F07C-7997-4B2E-9F61-8BD77125EB58}" type="pres">
      <dgm:prSet presAssocID="{2C679E8A-BF6E-463B-AC07-E4B7C02B670D}" presName="sp" presStyleCnt="0"/>
      <dgm:spPr/>
    </dgm:pt>
    <dgm:pt modelId="{3C2DB3E8-23A3-44FF-81CA-BEE1F2C0F4E5}" type="pres">
      <dgm:prSet presAssocID="{CBE7AE24-AE41-4715-9FDF-E69537779A4C}" presName="composite" presStyleCnt="0"/>
      <dgm:spPr/>
    </dgm:pt>
    <dgm:pt modelId="{EA6AFC1E-00E6-4FBF-8494-6F14A98AD97D}" type="pres">
      <dgm:prSet presAssocID="{CBE7AE24-AE41-4715-9FDF-E69537779A4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0B1CE37-C226-40CF-9AD8-0F9B270CAC85}" type="pres">
      <dgm:prSet presAssocID="{CBE7AE24-AE41-4715-9FDF-E69537779A4C}" presName="descendantText" presStyleLbl="alignAcc1" presStyleIdx="2" presStyleCnt="4">
        <dgm:presLayoutVars>
          <dgm:bulletEnabled val="1"/>
        </dgm:presLayoutVars>
      </dgm:prSet>
      <dgm:spPr/>
    </dgm:pt>
    <dgm:pt modelId="{E3426C45-CD69-46D3-A8F8-320F9FE6EB04}" type="pres">
      <dgm:prSet presAssocID="{F8100CD2-E380-444C-B5BB-57A0B971CBFA}" presName="sp" presStyleCnt="0"/>
      <dgm:spPr/>
    </dgm:pt>
    <dgm:pt modelId="{10142025-6D80-4DFA-B067-602E5DBFD821}" type="pres">
      <dgm:prSet presAssocID="{DD6E2A74-F9C7-444E-94AE-6C12906959B0}" presName="composite" presStyleCnt="0"/>
      <dgm:spPr/>
    </dgm:pt>
    <dgm:pt modelId="{724F55C2-D37B-4B87-BC41-E4A605CE6705}" type="pres">
      <dgm:prSet presAssocID="{DD6E2A74-F9C7-444E-94AE-6C12906959B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069D668-3485-4517-BE47-71EEC4F6A51F}" type="pres">
      <dgm:prSet presAssocID="{DD6E2A74-F9C7-444E-94AE-6C12906959B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33BE70E-5274-4DEC-B766-DE485011FB48}" type="presOf" srcId="{EBEE917D-ADD7-41DB-8636-A2EF1DF0E080}" destId="{FB128194-8B20-4330-85D6-20BE6BF6B817}" srcOrd="0" destOrd="0" presId="urn:microsoft.com/office/officeart/2005/8/layout/chevron2"/>
    <dgm:cxn modelId="{AD266B12-DC58-41D5-8591-B0EE262E7450}" srcId="{DD6E2A74-F9C7-444E-94AE-6C12906959B0}" destId="{89508084-0C8B-4F20-B079-E7C58F60DEE9}" srcOrd="1" destOrd="0" parTransId="{EE4C868E-1A73-4DBF-AF2E-3D9B77135129}" sibTransId="{1532328F-75ED-4909-BDD1-7F5E03639B9E}"/>
    <dgm:cxn modelId="{0B5E641D-2CF3-4BB6-A32D-6C63E4DD535A}" srcId="{746E5DA3-37A2-41F9-8E2B-3E7545E960F7}" destId="{07DFA5F2-0040-4A05-B4F5-8217279FF545}" srcOrd="2" destOrd="0" parTransId="{D0EB4B41-F62C-40C5-A466-0F5F933FC05D}" sibTransId="{D4EC0F90-A00E-4098-86FF-C1F6A7760716}"/>
    <dgm:cxn modelId="{3BFCEA1E-D0FD-4ED6-A352-5BD97228F3DE}" type="presOf" srcId="{26C1287F-1DC6-4A0D-A37A-662925D65921}" destId="{FB128194-8B20-4330-85D6-20BE6BF6B817}" srcOrd="0" destOrd="1" presId="urn:microsoft.com/office/officeart/2005/8/layout/chevron2"/>
    <dgm:cxn modelId="{4B96EE1F-CE11-4D50-9A17-DC12BB1B4118}" type="presOf" srcId="{89508084-0C8B-4F20-B079-E7C58F60DEE9}" destId="{3069D668-3485-4517-BE47-71EEC4F6A51F}" srcOrd="0" destOrd="1" presId="urn:microsoft.com/office/officeart/2005/8/layout/chevron2"/>
    <dgm:cxn modelId="{BF0E8F22-5120-406C-94D4-F7CBA307B990}" srcId="{94154F07-E710-40EB-8E46-8C7D8B46F48C}" destId="{88FE6F3E-B4BF-4310-BDD1-5040ADB565C9}" srcOrd="0" destOrd="0" parTransId="{AA12B33C-AEBE-4264-A6F3-F9B536861046}" sibTransId="{69DD7206-089C-4DE9-86BC-7403581C0CD5}"/>
    <dgm:cxn modelId="{1E8F5528-845C-480A-B024-86EF3D8682C8}" srcId="{88FE6F3E-B4BF-4310-BDD1-5040ADB565C9}" destId="{26C1287F-1DC6-4A0D-A37A-662925D65921}" srcOrd="1" destOrd="0" parTransId="{5F8BCD44-39D5-4EAC-8EC7-F2A95E764C29}" sibTransId="{14FA0BDF-D781-45B4-BACB-955E237B3D0E}"/>
    <dgm:cxn modelId="{16A9BB2C-FE6C-4F88-9019-3D7350348960}" type="presOf" srcId="{9B19104A-9DD5-4149-9BF3-7F323B709D22}" destId="{FB128194-8B20-4330-85D6-20BE6BF6B817}" srcOrd="0" destOrd="2" presId="urn:microsoft.com/office/officeart/2005/8/layout/chevron2"/>
    <dgm:cxn modelId="{88A39234-B14A-4C6D-B3B3-0044F96E6D1F}" type="presOf" srcId="{CBE7AE24-AE41-4715-9FDF-E69537779A4C}" destId="{EA6AFC1E-00E6-4FBF-8494-6F14A98AD97D}" srcOrd="0" destOrd="0" presId="urn:microsoft.com/office/officeart/2005/8/layout/chevron2"/>
    <dgm:cxn modelId="{AE282769-8F2E-494D-A262-4744F83E2192}" srcId="{746E5DA3-37A2-41F9-8E2B-3E7545E960F7}" destId="{8E67F372-D674-423C-81CB-1982257C2073}" srcOrd="3" destOrd="0" parTransId="{6FCD38EC-CCC2-4E57-855C-B67B1FFB3BB6}" sibTransId="{655EB066-76D6-450E-B327-4FEE8AE60039}"/>
    <dgm:cxn modelId="{6F49716B-6C76-4507-8B11-48935A3BE5D5}" type="presOf" srcId="{810D37BD-5528-4551-AA6C-D1F3C5EE44F1}" destId="{F92F02A1-563F-4BFD-9EF9-6C72BD1948C4}" srcOrd="0" destOrd="4" presId="urn:microsoft.com/office/officeart/2005/8/layout/chevron2"/>
    <dgm:cxn modelId="{79AF086D-1A2B-4CE9-A6CF-4DA5F48BB3B8}" srcId="{88FE6F3E-B4BF-4310-BDD1-5040ADB565C9}" destId="{9B19104A-9DD5-4149-9BF3-7F323B709D22}" srcOrd="2" destOrd="0" parTransId="{A802FCD8-8195-4989-90D2-3289E52A8291}" sibTransId="{26EE9A65-5160-4A1F-A444-6BF10CAC310D}"/>
    <dgm:cxn modelId="{BB49476D-2535-4B4E-BE5E-EF06A217D7F9}" type="presOf" srcId="{BB8AAFC0-D32A-4923-9C4E-51CC71D07D02}" destId="{F0B1CE37-C226-40CF-9AD8-0F9B270CAC85}" srcOrd="0" destOrd="0" presId="urn:microsoft.com/office/officeart/2005/8/layout/chevron2"/>
    <dgm:cxn modelId="{4AB19F54-90FC-4F97-8B5C-DDDC618D90F2}" type="presOf" srcId="{88FE6F3E-B4BF-4310-BDD1-5040ADB565C9}" destId="{0BC996DD-0662-42FC-B29E-B4AF62816582}" srcOrd="0" destOrd="0" presId="urn:microsoft.com/office/officeart/2005/8/layout/chevron2"/>
    <dgm:cxn modelId="{1B55EE78-416C-4B14-A81A-CE165C27D5CE}" srcId="{746E5DA3-37A2-41F9-8E2B-3E7545E960F7}" destId="{E4D863AF-BC00-4B9E-9695-7215C29CD1CB}" srcOrd="0" destOrd="0" parTransId="{0C5CE320-8263-4A64-94AC-762560AC6049}" sibTransId="{39710B95-6A2F-45F0-A2AF-4A69B805102B}"/>
    <dgm:cxn modelId="{ACF97279-A7A8-4E46-8A63-EE6D0E1D8788}" type="presOf" srcId="{E4D863AF-BC00-4B9E-9695-7215C29CD1CB}" destId="{F92F02A1-563F-4BFD-9EF9-6C72BD1948C4}" srcOrd="0" destOrd="0" presId="urn:microsoft.com/office/officeart/2005/8/layout/chevron2"/>
    <dgm:cxn modelId="{482C567B-2803-48F4-9B1B-786C066B1FF9}" type="presOf" srcId="{01136B5C-B81F-4D85-A4CC-3B8FB875E6C9}" destId="{F92F02A1-563F-4BFD-9EF9-6C72BD1948C4}" srcOrd="0" destOrd="1" presId="urn:microsoft.com/office/officeart/2005/8/layout/chevron2"/>
    <dgm:cxn modelId="{7507807C-024E-471E-8E4B-2E95993074B7}" type="presOf" srcId="{DD6E2A74-F9C7-444E-94AE-6C12906959B0}" destId="{724F55C2-D37B-4B87-BC41-E4A605CE6705}" srcOrd="0" destOrd="0" presId="urn:microsoft.com/office/officeart/2005/8/layout/chevron2"/>
    <dgm:cxn modelId="{F3103482-A0AD-4B07-AB63-A45E3A5A0886}" type="presOf" srcId="{746E5DA3-37A2-41F9-8E2B-3E7545E960F7}" destId="{1AFD537A-FBAB-4B4D-9568-F1CEC69EDFE7}" srcOrd="0" destOrd="0" presId="urn:microsoft.com/office/officeart/2005/8/layout/chevron2"/>
    <dgm:cxn modelId="{4BED1F8C-9FBD-4448-9343-E0B61637B2D0}" srcId="{CBE7AE24-AE41-4715-9FDF-E69537779A4C}" destId="{BB8AAFC0-D32A-4923-9C4E-51CC71D07D02}" srcOrd="0" destOrd="0" parTransId="{5991B877-185D-4168-AA54-1B71D4200E31}" sibTransId="{E02C9E51-CBFB-4EA7-877C-640C8D084BB1}"/>
    <dgm:cxn modelId="{D41CA495-75B3-482A-9D9E-329786B61670}" srcId="{94154F07-E710-40EB-8E46-8C7D8B46F48C}" destId="{CBE7AE24-AE41-4715-9FDF-E69537779A4C}" srcOrd="2" destOrd="0" parTransId="{EF3BB3B3-2D79-44FE-9EBC-739B76BB1720}" sibTransId="{F8100CD2-E380-444C-B5BB-57A0B971CBFA}"/>
    <dgm:cxn modelId="{E272FBA6-2583-46C2-82E3-CF3BC7DB8FED}" type="presOf" srcId="{07DFA5F2-0040-4A05-B4F5-8217279FF545}" destId="{F92F02A1-563F-4BFD-9EF9-6C72BD1948C4}" srcOrd="0" destOrd="2" presId="urn:microsoft.com/office/officeart/2005/8/layout/chevron2"/>
    <dgm:cxn modelId="{ADEC1DAA-FD19-405B-9DBB-FA4ABA1D8992}" type="presOf" srcId="{8E67F372-D674-423C-81CB-1982257C2073}" destId="{F92F02A1-563F-4BFD-9EF9-6C72BD1948C4}" srcOrd="0" destOrd="3" presId="urn:microsoft.com/office/officeart/2005/8/layout/chevron2"/>
    <dgm:cxn modelId="{333DF8AC-FB20-4BA9-B493-64880A8A8C41}" srcId="{94154F07-E710-40EB-8E46-8C7D8B46F48C}" destId="{DD6E2A74-F9C7-444E-94AE-6C12906959B0}" srcOrd="3" destOrd="0" parTransId="{9C3489A1-3ACD-4EE5-A4F8-883E7FF3C591}" sibTransId="{93C16E07-BDC1-421B-BB72-280AB9A6BB77}"/>
    <dgm:cxn modelId="{DB5A3AC2-C4B0-4D26-A2D7-B9030631329A}" srcId="{94154F07-E710-40EB-8E46-8C7D8B46F48C}" destId="{746E5DA3-37A2-41F9-8E2B-3E7545E960F7}" srcOrd="1" destOrd="0" parTransId="{3435167C-F4C6-409B-8B64-338819B15802}" sibTransId="{2C679E8A-BF6E-463B-AC07-E4B7C02B670D}"/>
    <dgm:cxn modelId="{8FE89AD0-34E8-4DB7-BB0E-0C7532BC4001}" type="presOf" srcId="{94154F07-E710-40EB-8E46-8C7D8B46F48C}" destId="{582342A5-A902-49A9-BCC4-A9CE20EA330D}" srcOrd="0" destOrd="0" presId="urn:microsoft.com/office/officeart/2005/8/layout/chevron2"/>
    <dgm:cxn modelId="{A99662D9-7350-4EAD-B611-793E634FC89A}" type="presOf" srcId="{0C862742-6165-4FBC-AFD2-87D2383EF32C}" destId="{3069D668-3485-4517-BE47-71EEC4F6A51F}" srcOrd="0" destOrd="0" presId="urn:microsoft.com/office/officeart/2005/8/layout/chevron2"/>
    <dgm:cxn modelId="{6A536ADF-E6B2-4566-AECE-B98E0992E14D}" srcId="{DD6E2A74-F9C7-444E-94AE-6C12906959B0}" destId="{0C862742-6165-4FBC-AFD2-87D2383EF32C}" srcOrd="0" destOrd="0" parTransId="{5C5EDA4D-B999-4747-B354-17F1D861511E}" sibTransId="{BCB08312-6972-43DB-9BC5-E275573AB757}"/>
    <dgm:cxn modelId="{C302F7F2-A2E4-41AC-AE8B-D3A49BFA848C}" srcId="{746E5DA3-37A2-41F9-8E2B-3E7545E960F7}" destId="{810D37BD-5528-4551-AA6C-D1F3C5EE44F1}" srcOrd="4" destOrd="0" parTransId="{DA1AF52D-7395-4E11-BCC6-48254C14C7E5}" sibTransId="{F9281436-AC3A-4D2B-AE60-510646C8D835}"/>
    <dgm:cxn modelId="{C81EE7F6-9FC7-49BA-A190-77CDC4F9E5F0}" srcId="{746E5DA3-37A2-41F9-8E2B-3E7545E960F7}" destId="{01136B5C-B81F-4D85-A4CC-3B8FB875E6C9}" srcOrd="1" destOrd="0" parTransId="{B290E3C9-FC3F-4F0A-93FD-2485D11B53A3}" sibTransId="{AEDB0273-B7D8-48D1-B7E6-2757A85AA47D}"/>
    <dgm:cxn modelId="{95C788FD-7D29-448A-B1D9-750ABC49ADC9}" srcId="{88FE6F3E-B4BF-4310-BDD1-5040ADB565C9}" destId="{EBEE917D-ADD7-41DB-8636-A2EF1DF0E080}" srcOrd="0" destOrd="0" parTransId="{E675F90C-CF95-4C5D-915E-63DD1CA5714D}" sibTransId="{DCD92D80-C44A-4D63-B29F-4042034F7B9C}"/>
    <dgm:cxn modelId="{0461F7E2-C402-46B5-BDD4-2D7E832EB7E8}" type="presParOf" srcId="{582342A5-A902-49A9-BCC4-A9CE20EA330D}" destId="{51EB9D60-AED9-4ECA-BE11-15A5EDE1DA9D}" srcOrd="0" destOrd="0" presId="urn:microsoft.com/office/officeart/2005/8/layout/chevron2"/>
    <dgm:cxn modelId="{753C8765-0E3A-48BC-A075-ECB110701413}" type="presParOf" srcId="{51EB9D60-AED9-4ECA-BE11-15A5EDE1DA9D}" destId="{0BC996DD-0662-42FC-B29E-B4AF62816582}" srcOrd="0" destOrd="0" presId="urn:microsoft.com/office/officeart/2005/8/layout/chevron2"/>
    <dgm:cxn modelId="{0EBC8B2E-EB86-4F29-BCC1-59FD87B2B007}" type="presParOf" srcId="{51EB9D60-AED9-4ECA-BE11-15A5EDE1DA9D}" destId="{FB128194-8B20-4330-85D6-20BE6BF6B817}" srcOrd="1" destOrd="0" presId="urn:microsoft.com/office/officeart/2005/8/layout/chevron2"/>
    <dgm:cxn modelId="{CAFD8A89-CAF9-4D49-99AE-1A672D45B3FF}" type="presParOf" srcId="{582342A5-A902-49A9-BCC4-A9CE20EA330D}" destId="{14DB331A-B47A-4AD0-A5EA-3585012A2C2E}" srcOrd="1" destOrd="0" presId="urn:microsoft.com/office/officeart/2005/8/layout/chevron2"/>
    <dgm:cxn modelId="{85E06C43-A46D-4A82-BA14-C581BEE6AAE8}" type="presParOf" srcId="{582342A5-A902-49A9-BCC4-A9CE20EA330D}" destId="{64B2D4F6-DBA5-4E2B-ABE8-DF5DBC71974D}" srcOrd="2" destOrd="0" presId="urn:microsoft.com/office/officeart/2005/8/layout/chevron2"/>
    <dgm:cxn modelId="{7F0D21C6-5B9E-47E9-B0A0-7F113B9788CB}" type="presParOf" srcId="{64B2D4F6-DBA5-4E2B-ABE8-DF5DBC71974D}" destId="{1AFD537A-FBAB-4B4D-9568-F1CEC69EDFE7}" srcOrd="0" destOrd="0" presId="urn:microsoft.com/office/officeart/2005/8/layout/chevron2"/>
    <dgm:cxn modelId="{665C059B-6D8E-4293-B4DC-D68C87FA99BC}" type="presParOf" srcId="{64B2D4F6-DBA5-4E2B-ABE8-DF5DBC71974D}" destId="{F92F02A1-563F-4BFD-9EF9-6C72BD1948C4}" srcOrd="1" destOrd="0" presId="urn:microsoft.com/office/officeart/2005/8/layout/chevron2"/>
    <dgm:cxn modelId="{8F377DCB-28A1-4330-9494-1527630F1685}" type="presParOf" srcId="{582342A5-A902-49A9-BCC4-A9CE20EA330D}" destId="{C951F07C-7997-4B2E-9F61-8BD77125EB58}" srcOrd="3" destOrd="0" presId="urn:microsoft.com/office/officeart/2005/8/layout/chevron2"/>
    <dgm:cxn modelId="{3F478B0E-6351-49DE-80A2-E0297EE91458}" type="presParOf" srcId="{582342A5-A902-49A9-BCC4-A9CE20EA330D}" destId="{3C2DB3E8-23A3-44FF-81CA-BEE1F2C0F4E5}" srcOrd="4" destOrd="0" presId="urn:microsoft.com/office/officeart/2005/8/layout/chevron2"/>
    <dgm:cxn modelId="{302B6E4E-A332-4823-B055-0023134F380F}" type="presParOf" srcId="{3C2DB3E8-23A3-44FF-81CA-BEE1F2C0F4E5}" destId="{EA6AFC1E-00E6-4FBF-8494-6F14A98AD97D}" srcOrd="0" destOrd="0" presId="urn:microsoft.com/office/officeart/2005/8/layout/chevron2"/>
    <dgm:cxn modelId="{AF798DD1-3B7A-4CB0-B3BF-B6A93999AB00}" type="presParOf" srcId="{3C2DB3E8-23A3-44FF-81CA-BEE1F2C0F4E5}" destId="{F0B1CE37-C226-40CF-9AD8-0F9B270CAC85}" srcOrd="1" destOrd="0" presId="urn:microsoft.com/office/officeart/2005/8/layout/chevron2"/>
    <dgm:cxn modelId="{235071D4-08B3-43FD-9B28-5F217166712A}" type="presParOf" srcId="{582342A5-A902-49A9-BCC4-A9CE20EA330D}" destId="{E3426C45-CD69-46D3-A8F8-320F9FE6EB04}" srcOrd="5" destOrd="0" presId="urn:microsoft.com/office/officeart/2005/8/layout/chevron2"/>
    <dgm:cxn modelId="{2A980F00-9020-40E9-8B80-50FC06602C95}" type="presParOf" srcId="{582342A5-A902-49A9-BCC4-A9CE20EA330D}" destId="{10142025-6D80-4DFA-B067-602E5DBFD821}" srcOrd="6" destOrd="0" presId="urn:microsoft.com/office/officeart/2005/8/layout/chevron2"/>
    <dgm:cxn modelId="{C97F0EF2-347F-4BA5-B981-0019E8A730EF}" type="presParOf" srcId="{10142025-6D80-4DFA-B067-602E5DBFD821}" destId="{724F55C2-D37B-4B87-BC41-E4A605CE6705}" srcOrd="0" destOrd="0" presId="urn:microsoft.com/office/officeart/2005/8/layout/chevron2"/>
    <dgm:cxn modelId="{A0219AA8-F21D-4736-8F72-B6E7730030E3}" type="presParOf" srcId="{10142025-6D80-4DFA-B067-602E5DBFD821}" destId="{3069D668-3485-4517-BE47-71EEC4F6A5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9F34B-7EDC-45D9-BB4F-4E929C67A2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456B2BA9-7F6A-4DA9-9477-55E738D07117}">
      <dgm:prSet phldrT="[Texte]"/>
      <dgm:spPr/>
      <dgm:t>
        <a:bodyPr/>
        <a:lstStyle/>
        <a:p>
          <a:r>
            <a:rPr lang="en-US" noProof="0" dirty="0"/>
            <a:t>Data types</a:t>
          </a:r>
        </a:p>
      </dgm:t>
    </dgm:pt>
    <dgm:pt modelId="{89EF6589-8C46-4BDB-906F-2CEBD22FE263}" type="parTrans" cxnId="{13391192-4632-4B56-90FA-FE77428E526F}">
      <dgm:prSet/>
      <dgm:spPr/>
      <dgm:t>
        <a:bodyPr/>
        <a:lstStyle/>
        <a:p>
          <a:endParaRPr lang="en-US" noProof="0" dirty="0"/>
        </a:p>
      </dgm:t>
    </dgm:pt>
    <dgm:pt modelId="{B9A93884-C0DA-4332-9DE9-8FE9E39EF983}" type="sibTrans" cxnId="{13391192-4632-4B56-90FA-FE77428E526F}">
      <dgm:prSet/>
      <dgm:spPr/>
      <dgm:t>
        <a:bodyPr/>
        <a:lstStyle/>
        <a:p>
          <a:endParaRPr lang="en-US" noProof="0" dirty="0"/>
        </a:p>
      </dgm:t>
    </dgm:pt>
    <dgm:pt modelId="{918D7B3E-5F25-4730-9F1C-07525471BE29}" type="asst">
      <dgm:prSet phldrT="[Texte]"/>
      <dgm:spPr/>
      <dgm:t>
        <a:bodyPr/>
        <a:lstStyle/>
        <a:p>
          <a:r>
            <a:rPr lang="en-US" noProof="0" dirty="0"/>
            <a:t>Categorical</a:t>
          </a:r>
        </a:p>
      </dgm:t>
    </dgm:pt>
    <dgm:pt modelId="{9FEE9EE2-C501-4AF7-8D11-B0C4B674F5D2}" type="parTrans" cxnId="{8E46AEB9-36CA-4A27-AB92-70830DD0F7E0}">
      <dgm:prSet/>
      <dgm:spPr/>
      <dgm:t>
        <a:bodyPr/>
        <a:lstStyle/>
        <a:p>
          <a:endParaRPr lang="en-US" noProof="0" dirty="0"/>
        </a:p>
      </dgm:t>
    </dgm:pt>
    <dgm:pt modelId="{05773476-270D-4F87-9ECD-776EAF946E97}" type="sibTrans" cxnId="{8E46AEB9-36CA-4A27-AB92-70830DD0F7E0}">
      <dgm:prSet/>
      <dgm:spPr/>
      <dgm:t>
        <a:bodyPr/>
        <a:lstStyle/>
        <a:p>
          <a:r>
            <a:rPr lang="en-US" noProof="0" dirty="0"/>
            <a:t>Qualitative</a:t>
          </a:r>
        </a:p>
      </dgm:t>
    </dgm:pt>
    <dgm:pt modelId="{4B46D9FC-FB70-470A-891A-AA666AE1EF58}" type="asst">
      <dgm:prSet phldrT="[Texte]"/>
      <dgm:spPr/>
      <dgm:t>
        <a:bodyPr/>
        <a:lstStyle/>
        <a:p>
          <a:r>
            <a:rPr lang="en-US" noProof="0" dirty="0"/>
            <a:t>Numerical</a:t>
          </a:r>
        </a:p>
      </dgm:t>
    </dgm:pt>
    <dgm:pt modelId="{93B8E397-C622-4BE2-9FAA-8545A692378A}" type="parTrans" cxnId="{7B299B9C-0814-4C3D-AFFB-776F7A8FFB58}">
      <dgm:prSet/>
      <dgm:spPr/>
      <dgm:t>
        <a:bodyPr/>
        <a:lstStyle/>
        <a:p>
          <a:endParaRPr lang="en-US" noProof="0" dirty="0"/>
        </a:p>
      </dgm:t>
    </dgm:pt>
    <dgm:pt modelId="{3606A05A-8E3C-4668-95FD-50E97A6054BF}" type="sibTrans" cxnId="{7B299B9C-0814-4C3D-AFFB-776F7A8FFB58}">
      <dgm:prSet/>
      <dgm:spPr/>
      <dgm:t>
        <a:bodyPr/>
        <a:lstStyle/>
        <a:p>
          <a:r>
            <a:rPr lang="en-US" noProof="0" dirty="0"/>
            <a:t>Quantitative</a:t>
          </a:r>
        </a:p>
      </dgm:t>
    </dgm:pt>
    <dgm:pt modelId="{5335AF89-426C-4453-A816-41815761829B}" type="asst">
      <dgm:prSet phldrT="[Texte]"/>
      <dgm:spPr/>
      <dgm:t>
        <a:bodyPr/>
        <a:lstStyle/>
        <a:p>
          <a:r>
            <a:rPr lang="en-US" b="0" noProof="0" dirty="0"/>
            <a:t>Ordinal</a:t>
          </a:r>
        </a:p>
      </dgm:t>
    </dgm:pt>
    <dgm:pt modelId="{2E4A2A3B-9BDD-4E00-BED4-6FD94F3A4952}" type="parTrans" cxnId="{53B775E6-E829-4A62-B698-2F434254BCC9}">
      <dgm:prSet/>
      <dgm:spPr/>
      <dgm:t>
        <a:bodyPr/>
        <a:lstStyle/>
        <a:p>
          <a:endParaRPr lang="en-US" noProof="0" dirty="0"/>
        </a:p>
      </dgm:t>
    </dgm:pt>
    <dgm:pt modelId="{AC0B2E47-D4C5-43E7-9533-F0E62B820F27}" type="sibTrans" cxnId="{53B775E6-E829-4A62-B698-2F434254BCC9}">
      <dgm:prSet/>
      <dgm:spPr/>
      <dgm:t>
        <a:bodyPr/>
        <a:lstStyle/>
        <a:p>
          <a:endParaRPr lang="en-US" noProof="0" dirty="0"/>
        </a:p>
      </dgm:t>
    </dgm:pt>
    <dgm:pt modelId="{6F5DFA0A-76C2-4D21-9823-7435F4A90050}" type="asst">
      <dgm:prSet phldrT="[Texte]"/>
      <dgm:spPr/>
      <dgm:t>
        <a:bodyPr/>
        <a:lstStyle/>
        <a:p>
          <a:r>
            <a:rPr lang="en-US" b="0" noProof="0" dirty="0"/>
            <a:t>Nominal</a:t>
          </a:r>
        </a:p>
      </dgm:t>
    </dgm:pt>
    <dgm:pt modelId="{E2E7AF88-3E4B-4794-8554-5E4295DE804E}" type="parTrans" cxnId="{EE3C816E-0922-427E-8A97-7F90C6B5AE9C}">
      <dgm:prSet/>
      <dgm:spPr/>
      <dgm:t>
        <a:bodyPr/>
        <a:lstStyle/>
        <a:p>
          <a:endParaRPr lang="en-US" noProof="0" dirty="0"/>
        </a:p>
      </dgm:t>
    </dgm:pt>
    <dgm:pt modelId="{1F90CE13-14CF-4CAC-A1FB-1437B7A0C82D}" type="sibTrans" cxnId="{EE3C816E-0922-427E-8A97-7F90C6B5AE9C}">
      <dgm:prSet/>
      <dgm:spPr/>
      <dgm:t>
        <a:bodyPr/>
        <a:lstStyle/>
        <a:p>
          <a:endParaRPr lang="en-US" noProof="0" dirty="0"/>
        </a:p>
      </dgm:t>
    </dgm:pt>
    <dgm:pt modelId="{FF9E39CF-44D5-4BA1-BB63-B775D6E8D0C4}" type="asst">
      <dgm:prSet phldrT="[Texte]"/>
      <dgm:spPr/>
      <dgm:t>
        <a:bodyPr/>
        <a:lstStyle/>
        <a:p>
          <a:r>
            <a:rPr lang="en-US" noProof="0" dirty="0"/>
            <a:t>Discrete</a:t>
          </a:r>
        </a:p>
      </dgm:t>
    </dgm:pt>
    <dgm:pt modelId="{60E1F5DD-94E2-4414-8935-E0770F20CA74}" type="parTrans" cxnId="{8A602B27-F1C8-4D58-BB31-D4597B452661}">
      <dgm:prSet/>
      <dgm:spPr/>
      <dgm:t>
        <a:bodyPr/>
        <a:lstStyle/>
        <a:p>
          <a:endParaRPr lang="en-US" noProof="0" dirty="0"/>
        </a:p>
      </dgm:t>
    </dgm:pt>
    <dgm:pt modelId="{ECCD7BD1-8B53-4A9A-949F-CFB33E3BF48E}" type="sibTrans" cxnId="{8A602B27-F1C8-4D58-BB31-D4597B452661}">
      <dgm:prSet/>
      <dgm:spPr/>
      <dgm:t>
        <a:bodyPr/>
        <a:lstStyle/>
        <a:p>
          <a:endParaRPr lang="en-US" noProof="0" dirty="0"/>
        </a:p>
      </dgm:t>
    </dgm:pt>
    <dgm:pt modelId="{87BD49AE-578A-4A1E-AF8C-7B968545714E}" type="asst">
      <dgm:prSet phldrT="[Texte]"/>
      <dgm:spPr/>
      <dgm:t>
        <a:bodyPr/>
        <a:lstStyle/>
        <a:p>
          <a:r>
            <a:rPr lang="en-US" b="0" noProof="0" dirty="0"/>
            <a:t>Continuous</a:t>
          </a:r>
        </a:p>
      </dgm:t>
    </dgm:pt>
    <dgm:pt modelId="{2100739A-B5C9-43F3-A5D6-062A1F501A54}" type="parTrans" cxnId="{4F5718E8-6C77-44D4-BD3F-D52340C7317A}">
      <dgm:prSet/>
      <dgm:spPr/>
      <dgm:t>
        <a:bodyPr/>
        <a:lstStyle/>
        <a:p>
          <a:endParaRPr lang="en-US" noProof="0" dirty="0"/>
        </a:p>
      </dgm:t>
    </dgm:pt>
    <dgm:pt modelId="{66C9A774-8818-4E02-B31B-AA361E7165A7}" type="sibTrans" cxnId="{4F5718E8-6C77-44D4-BD3F-D52340C7317A}">
      <dgm:prSet/>
      <dgm:spPr/>
      <dgm:t>
        <a:bodyPr/>
        <a:lstStyle/>
        <a:p>
          <a:r>
            <a:rPr lang="en-US" noProof="0" dirty="0"/>
            <a:t>Measurements</a:t>
          </a:r>
        </a:p>
      </dgm:t>
    </dgm:pt>
    <dgm:pt modelId="{0FE92787-00A3-4311-A9EE-62995BEF61FE}" type="asst">
      <dgm:prSet phldrT="[Texte]"/>
      <dgm:spPr/>
      <dgm:t>
        <a:bodyPr/>
        <a:lstStyle/>
        <a:p>
          <a:r>
            <a:rPr lang="en-US" noProof="0" dirty="0"/>
            <a:t>Ratio</a:t>
          </a:r>
        </a:p>
      </dgm:t>
    </dgm:pt>
    <dgm:pt modelId="{94654C81-C962-4AAE-B215-C0B994B039F6}" type="parTrans" cxnId="{86BB36FC-090F-4C14-8153-A1F1DA643EBB}">
      <dgm:prSet/>
      <dgm:spPr/>
      <dgm:t>
        <a:bodyPr/>
        <a:lstStyle/>
        <a:p>
          <a:endParaRPr lang="en-US" noProof="0" dirty="0"/>
        </a:p>
      </dgm:t>
    </dgm:pt>
    <dgm:pt modelId="{4AE70F4E-5F5C-4309-8010-D2892F01E0E4}" type="sibTrans" cxnId="{86BB36FC-090F-4C14-8153-A1F1DA643EBB}">
      <dgm:prSet/>
      <dgm:spPr/>
      <dgm:t>
        <a:bodyPr/>
        <a:lstStyle/>
        <a:p>
          <a:endParaRPr lang="en-US" noProof="0" dirty="0"/>
        </a:p>
      </dgm:t>
    </dgm:pt>
    <dgm:pt modelId="{BB23A9F2-D084-4FCB-8F07-3EE7FBB08DCA}" type="asst">
      <dgm:prSet phldrT="[Texte]"/>
      <dgm:spPr/>
      <dgm:t>
        <a:bodyPr/>
        <a:lstStyle/>
        <a:p>
          <a:r>
            <a:rPr lang="en-US" noProof="0" dirty="0"/>
            <a:t>Interval</a:t>
          </a:r>
        </a:p>
      </dgm:t>
    </dgm:pt>
    <dgm:pt modelId="{965281BD-13AB-4706-850E-A8882FD104F8}" type="parTrans" cxnId="{A6896740-D96C-43C5-8913-D4A3C4E8B85B}">
      <dgm:prSet/>
      <dgm:spPr/>
      <dgm:t>
        <a:bodyPr/>
        <a:lstStyle/>
        <a:p>
          <a:endParaRPr lang="en-US" noProof="0" dirty="0"/>
        </a:p>
      </dgm:t>
    </dgm:pt>
    <dgm:pt modelId="{29DAB398-EBF2-4CE3-8193-F310DF3FBCBD}" type="sibTrans" cxnId="{A6896740-D96C-43C5-8913-D4A3C4E8B85B}">
      <dgm:prSet/>
      <dgm:spPr/>
      <dgm:t>
        <a:bodyPr/>
        <a:lstStyle/>
        <a:p>
          <a:endParaRPr lang="en-US" noProof="0" dirty="0"/>
        </a:p>
      </dgm:t>
    </dgm:pt>
    <dgm:pt modelId="{4D576AFE-B6E1-45F8-9C2A-1424ACAA5059}" type="pres">
      <dgm:prSet presAssocID="{6F99F34B-7EDC-45D9-BB4F-4E929C67A2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EB2918-56FC-4258-911A-716A95634EFC}" type="pres">
      <dgm:prSet presAssocID="{456B2BA9-7F6A-4DA9-9477-55E738D07117}" presName="hierRoot1" presStyleCnt="0">
        <dgm:presLayoutVars>
          <dgm:hierBranch val="init"/>
        </dgm:presLayoutVars>
      </dgm:prSet>
      <dgm:spPr/>
    </dgm:pt>
    <dgm:pt modelId="{AB3FFCBA-A717-473D-B446-286DD04E4AD0}" type="pres">
      <dgm:prSet presAssocID="{456B2BA9-7F6A-4DA9-9477-55E738D07117}" presName="rootComposite1" presStyleCnt="0"/>
      <dgm:spPr/>
    </dgm:pt>
    <dgm:pt modelId="{65853D05-0F71-457B-BD02-D5C0967AE8CB}" type="pres">
      <dgm:prSet presAssocID="{456B2BA9-7F6A-4DA9-9477-55E738D07117}" presName="rootText1" presStyleLbl="node0" presStyleIdx="0" presStyleCnt="1">
        <dgm:presLayoutVars>
          <dgm:chMax/>
          <dgm:chPref val="3"/>
        </dgm:presLayoutVars>
      </dgm:prSet>
      <dgm:spPr/>
    </dgm:pt>
    <dgm:pt modelId="{C9FB4772-8AA5-4FF5-B50A-C424EC94C57C}" type="pres">
      <dgm:prSet presAssocID="{456B2BA9-7F6A-4DA9-9477-55E738D07117}" presName="titleText1" presStyleLbl="fgAcc0" presStyleIdx="0" presStyleCnt="1">
        <dgm:presLayoutVars>
          <dgm:chMax val="0"/>
          <dgm:chPref val="0"/>
        </dgm:presLayoutVars>
      </dgm:prSet>
      <dgm:spPr/>
    </dgm:pt>
    <dgm:pt modelId="{B928C22E-A061-49D6-A811-6075389C9F67}" type="pres">
      <dgm:prSet presAssocID="{456B2BA9-7F6A-4DA9-9477-55E738D07117}" presName="rootConnector1" presStyleLbl="node1" presStyleIdx="0" presStyleCnt="0"/>
      <dgm:spPr/>
    </dgm:pt>
    <dgm:pt modelId="{FFD8F9CF-4F52-4A0B-A6B4-0D943D2E5D3E}" type="pres">
      <dgm:prSet presAssocID="{456B2BA9-7F6A-4DA9-9477-55E738D07117}" presName="hierChild2" presStyleCnt="0"/>
      <dgm:spPr/>
    </dgm:pt>
    <dgm:pt modelId="{7C436F50-71F7-4C6A-B6D2-A2D0B16CC973}" type="pres">
      <dgm:prSet presAssocID="{456B2BA9-7F6A-4DA9-9477-55E738D07117}" presName="hierChild3" presStyleCnt="0"/>
      <dgm:spPr/>
    </dgm:pt>
    <dgm:pt modelId="{A4F21398-3445-48B2-B642-59A92D760A00}" type="pres">
      <dgm:prSet presAssocID="{9FEE9EE2-C501-4AF7-8D11-B0C4B674F5D2}" presName="Name96" presStyleLbl="parChTrans1D2" presStyleIdx="0" presStyleCnt="2"/>
      <dgm:spPr/>
    </dgm:pt>
    <dgm:pt modelId="{C2755963-7B3A-4D6A-8007-687A57AE1A0D}" type="pres">
      <dgm:prSet presAssocID="{918D7B3E-5F25-4730-9F1C-07525471BE29}" presName="hierRoot3" presStyleCnt="0">
        <dgm:presLayoutVars>
          <dgm:hierBranch val="init"/>
        </dgm:presLayoutVars>
      </dgm:prSet>
      <dgm:spPr/>
    </dgm:pt>
    <dgm:pt modelId="{7CD5F320-9434-4509-B0C5-959504345DC6}" type="pres">
      <dgm:prSet presAssocID="{918D7B3E-5F25-4730-9F1C-07525471BE29}" presName="rootComposite3" presStyleCnt="0"/>
      <dgm:spPr/>
    </dgm:pt>
    <dgm:pt modelId="{71246779-B3AF-472D-8B62-37AD2F5EC3E5}" type="pres">
      <dgm:prSet presAssocID="{918D7B3E-5F25-4730-9F1C-07525471BE29}" presName="rootText3" presStyleLbl="asst1" presStyleIdx="0" presStyleCnt="8">
        <dgm:presLayoutVars>
          <dgm:chPref val="3"/>
        </dgm:presLayoutVars>
      </dgm:prSet>
      <dgm:spPr/>
    </dgm:pt>
    <dgm:pt modelId="{7AF62BB1-D966-43EA-9705-868FAA67A389}" type="pres">
      <dgm:prSet presAssocID="{918D7B3E-5F25-4730-9F1C-07525471BE29}" presName="titleText3" presStyleLbl="fgAcc2" presStyleIdx="0" presStyleCnt="8">
        <dgm:presLayoutVars>
          <dgm:chMax val="0"/>
          <dgm:chPref val="0"/>
        </dgm:presLayoutVars>
      </dgm:prSet>
      <dgm:spPr/>
    </dgm:pt>
    <dgm:pt modelId="{2B8D742D-E7C1-47BB-8659-4484E99A8238}" type="pres">
      <dgm:prSet presAssocID="{918D7B3E-5F25-4730-9F1C-07525471BE29}" presName="rootConnector3" presStyleLbl="asst1" presStyleIdx="0" presStyleCnt="8"/>
      <dgm:spPr/>
    </dgm:pt>
    <dgm:pt modelId="{ADDDB11A-E7FA-4A09-BF4A-F3B2EA99845D}" type="pres">
      <dgm:prSet presAssocID="{918D7B3E-5F25-4730-9F1C-07525471BE29}" presName="hierChild6" presStyleCnt="0"/>
      <dgm:spPr/>
    </dgm:pt>
    <dgm:pt modelId="{3F1972FE-CECC-4CA2-A58B-3CCBB404700E}" type="pres">
      <dgm:prSet presAssocID="{918D7B3E-5F25-4730-9F1C-07525471BE29}" presName="hierChild7" presStyleCnt="0"/>
      <dgm:spPr/>
    </dgm:pt>
    <dgm:pt modelId="{29D3B55F-A9D0-4B62-A79D-124282B9FD89}" type="pres">
      <dgm:prSet presAssocID="{2E4A2A3B-9BDD-4E00-BED4-6FD94F3A4952}" presName="Name96" presStyleLbl="parChTrans1D3" presStyleIdx="0" presStyleCnt="4"/>
      <dgm:spPr/>
    </dgm:pt>
    <dgm:pt modelId="{8A5FD155-E45D-41A3-AFC4-99F34404C34A}" type="pres">
      <dgm:prSet presAssocID="{5335AF89-426C-4453-A816-41815761829B}" presName="hierRoot3" presStyleCnt="0">
        <dgm:presLayoutVars>
          <dgm:hierBranch val="init"/>
        </dgm:presLayoutVars>
      </dgm:prSet>
      <dgm:spPr/>
    </dgm:pt>
    <dgm:pt modelId="{9391DABF-EEE7-4C85-BCDA-C6EF653BAF34}" type="pres">
      <dgm:prSet presAssocID="{5335AF89-426C-4453-A816-41815761829B}" presName="rootComposite3" presStyleCnt="0"/>
      <dgm:spPr/>
    </dgm:pt>
    <dgm:pt modelId="{AA856579-9A4A-4CE0-B315-745875CD3D54}" type="pres">
      <dgm:prSet presAssocID="{5335AF89-426C-4453-A816-41815761829B}" presName="rootText3" presStyleLbl="asst1" presStyleIdx="1" presStyleCnt="8">
        <dgm:presLayoutVars>
          <dgm:chPref val="3"/>
        </dgm:presLayoutVars>
      </dgm:prSet>
      <dgm:spPr/>
    </dgm:pt>
    <dgm:pt modelId="{0827F87C-E612-4F5A-9578-5EDE06810331}" type="pres">
      <dgm:prSet presAssocID="{5335AF89-426C-4453-A816-41815761829B}" presName="titleText3" presStyleLbl="fgAcc2" presStyleIdx="1" presStyleCnt="8" custScaleY="691929" custLinFactY="100000" custLinFactNeighborY="174491">
        <dgm:presLayoutVars>
          <dgm:chMax val="0"/>
          <dgm:chPref val="0"/>
        </dgm:presLayoutVars>
      </dgm:prSet>
      <dgm:spPr/>
    </dgm:pt>
    <dgm:pt modelId="{B980A00C-E5E2-4C74-B8E9-A58F107B3323}" type="pres">
      <dgm:prSet presAssocID="{5335AF89-426C-4453-A816-41815761829B}" presName="rootConnector3" presStyleLbl="asst1" presStyleIdx="1" presStyleCnt="8"/>
      <dgm:spPr/>
    </dgm:pt>
    <dgm:pt modelId="{46500895-32C9-44A1-B515-348D9FBAD8DA}" type="pres">
      <dgm:prSet presAssocID="{5335AF89-426C-4453-A816-41815761829B}" presName="hierChild6" presStyleCnt="0"/>
      <dgm:spPr/>
    </dgm:pt>
    <dgm:pt modelId="{2E04DE38-694B-43A2-B138-E27427368AD1}" type="pres">
      <dgm:prSet presAssocID="{5335AF89-426C-4453-A816-41815761829B}" presName="hierChild7" presStyleCnt="0"/>
      <dgm:spPr/>
    </dgm:pt>
    <dgm:pt modelId="{FBDAF6EE-9B0E-4152-A444-1976CB4ECC64}" type="pres">
      <dgm:prSet presAssocID="{E2E7AF88-3E4B-4794-8554-5E4295DE804E}" presName="Name96" presStyleLbl="parChTrans1D3" presStyleIdx="1" presStyleCnt="4"/>
      <dgm:spPr/>
    </dgm:pt>
    <dgm:pt modelId="{67479B61-1E47-4C6A-82C9-476692228C01}" type="pres">
      <dgm:prSet presAssocID="{6F5DFA0A-76C2-4D21-9823-7435F4A90050}" presName="hierRoot3" presStyleCnt="0">
        <dgm:presLayoutVars>
          <dgm:hierBranch val="init"/>
        </dgm:presLayoutVars>
      </dgm:prSet>
      <dgm:spPr/>
    </dgm:pt>
    <dgm:pt modelId="{FE62D590-4D94-421C-9F66-CA1345B37515}" type="pres">
      <dgm:prSet presAssocID="{6F5DFA0A-76C2-4D21-9823-7435F4A90050}" presName="rootComposite3" presStyleCnt="0"/>
      <dgm:spPr/>
    </dgm:pt>
    <dgm:pt modelId="{5F629ECE-C055-4226-821C-231B89FA7FDA}" type="pres">
      <dgm:prSet presAssocID="{6F5DFA0A-76C2-4D21-9823-7435F4A90050}" presName="rootText3" presStyleLbl="asst1" presStyleIdx="2" presStyleCnt="8">
        <dgm:presLayoutVars>
          <dgm:chPref val="3"/>
        </dgm:presLayoutVars>
      </dgm:prSet>
      <dgm:spPr/>
    </dgm:pt>
    <dgm:pt modelId="{CCA9B9B9-4D47-4C55-A2EC-B8387E9DE2D7}" type="pres">
      <dgm:prSet presAssocID="{6F5DFA0A-76C2-4D21-9823-7435F4A90050}" presName="titleText3" presStyleLbl="fgAcc2" presStyleIdx="2" presStyleCnt="8" custScaleY="495378" custLinFactY="96065" custLinFactNeighborX="-26" custLinFactNeighborY="100000">
        <dgm:presLayoutVars>
          <dgm:chMax val="0"/>
          <dgm:chPref val="0"/>
        </dgm:presLayoutVars>
      </dgm:prSet>
      <dgm:spPr/>
    </dgm:pt>
    <dgm:pt modelId="{8DAE6ECC-0A7E-4094-B4EF-D48A0200DD93}" type="pres">
      <dgm:prSet presAssocID="{6F5DFA0A-76C2-4D21-9823-7435F4A90050}" presName="rootConnector3" presStyleLbl="asst1" presStyleIdx="2" presStyleCnt="8"/>
      <dgm:spPr/>
    </dgm:pt>
    <dgm:pt modelId="{D2F42A34-1109-4094-BAD8-DED3E1CA9DD2}" type="pres">
      <dgm:prSet presAssocID="{6F5DFA0A-76C2-4D21-9823-7435F4A90050}" presName="hierChild6" presStyleCnt="0"/>
      <dgm:spPr/>
    </dgm:pt>
    <dgm:pt modelId="{B031BBA4-9128-4E8F-882B-F145BCECA58D}" type="pres">
      <dgm:prSet presAssocID="{6F5DFA0A-76C2-4D21-9823-7435F4A90050}" presName="hierChild7" presStyleCnt="0"/>
      <dgm:spPr/>
    </dgm:pt>
    <dgm:pt modelId="{EBA11F66-C2B4-434B-80DC-864EEC075A8D}" type="pres">
      <dgm:prSet presAssocID="{93B8E397-C622-4BE2-9FAA-8545A692378A}" presName="Name96" presStyleLbl="parChTrans1D2" presStyleIdx="1" presStyleCnt="2"/>
      <dgm:spPr/>
    </dgm:pt>
    <dgm:pt modelId="{D7B8D6B3-F4ED-485B-9BE9-96498EEDEBCA}" type="pres">
      <dgm:prSet presAssocID="{4B46D9FC-FB70-470A-891A-AA666AE1EF58}" presName="hierRoot3" presStyleCnt="0">
        <dgm:presLayoutVars>
          <dgm:hierBranch val="init"/>
        </dgm:presLayoutVars>
      </dgm:prSet>
      <dgm:spPr/>
    </dgm:pt>
    <dgm:pt modelId="{31E4E092-1547-45E5-AB0B-7EB343B3DE7B}" type="pres">
      <dgm:prSet presAssocID="{4B46D9FC-FB70-470A-891A-AA666AE1EF58}" presName="rootComposite3" presStyleCnt="0"/>
      <dgm:spPr/>
    </dgm:pt>
    <dgm:pt modelId="{3CF1BA76-CBFD-4CA5-92EC-A74FBD82D6E3}" type="pres">
      <dgm:prSet presAssocID="{4B46D9FC-FB70-470A-891A-AA666AE1EF58}" presName="rootText3" presStyleLbl="asst1" presStyleIdx="3" presStyleCnt="8">
        <dgm:presLayoutVars>
          <dgm:chPref val="3"/>
        </dgm:presLayoutVars>
      </dgm:prSet>
      <dgm:spPr/>
    </dgm:pt>
    <dgm:pt modelId="{2FD6145E-99F1-484D-9CEA-156D661A8BED}" type="pres">
      <dgm:prSet presAssocID="{4B46D9FC-FB70-470A-891A-AA666AE1EF58}" presName="titleText3" presStyleLbl="fgAcc2" presStyleIdx="3" presStyleCnt="8">
        <dgm:presLayoutVars>
          <dgm:chMax val="0"/>
          <dgm:chPref val="0"/>
        </dgm:presLayoutVars>
      </dgm:prSet>
      <dgm:spPr/>
    </dgm:pt>
    <dgm:pt modelId="{26158215-AF1D-4306-AF9F-2414045E67B0}" type="pres">
      <dgm:prSet presAssocID="{4B46D9FC-FB70-470A-891A-AA666AE1EF58}" presName="rootConnector3" presStyleLbl="asst1" presStyleIdx="3" presStyleCnt="8"/>
      <dgm:spPr/>
    </dgm:pt>
    <dgm:pt modelId="{12652038-1C44-497C-A1DE-F53CD00CA598}" type="pres">
      <dgm:prSet presAssocID="{4B46D9FC-FB70-470A-891A-AA666AE1EF58}" presName="hierChild6" presStyleCnt="0"/>
      <dgm:spPr/>
    </dgm:pt>
    <dgm:pt modelId="{4587D90D-3F53-44D2-9850-27D6E70AF9A4}" type="pres">
      <dgm:prSet presAssocID="{4B46D9FC-FB70-470A-891A-AA666AE1EF58}" presName="hierChild7" presStyleCnt="0"/>
      <dgm:spPr/>
    </dgm:pt>
    <dgm:pt modelId="{7D31869B-E0B1-46D9-9AD8-A54D8183FE9F}" type="pres">
      <dgm:prSet presAssocID="{60E1F5DD-94E2-4414-8935-E0770F20CA74}" presName="Name96" presStyleLbl="parChTrans1D3" presStyleIdx="2" presStyleCnt="4"/>
      <dgm:spPr/>
    </dgm:pt>
    <dgm:pt modelId="{62CD59AD-1C4B-4621-AC11-BDEF89C02DE3}" type="pres">
      <dgm:prSet presAssocID="{FF9E39CF-44D5-4BA1-BB63-B775D6E8D0C4}" presName="hierRoot3" presStyleCnt="0">
        <dgm:presLayoutVars>
          <dgm:hierBranch val="init"/>
        </dgm:presLayoutVars>
      </dgm:prSet>
      <dgm:spPr/>
    </dgm:pt>
    <dgm:pt modelId="{21ADD93C-4CC4-4E94-B879-FCB60A76EC95}" type="pres">
      <dgm:prSet presAssocID="{FF9E39CF-44D5-4BA1-BB63-B775D6E8D0C4}" presName="rootComposite3" presStyleCnt="0"/>
      <dgm:spPr/>
    </dgm:pt>
    <dgm:pt modelId="{4B3FE9E1-801B-4835-BAAF-3D9437E134AE}" type="pres">
      <dgm:prSet presAssocID="{FF9E39CF-44D5-4BA1-BB63-B775D6E8D0C4}" presName="rootText3" presStyleLbl="asst1" presStyleIdx="4" presStyleCnt="8">
        <dgm:presLayoutVars>
          <dgm:chPref val="3"/>
        </dgm:presLayoutVars>
      </dgm:prSet>
      <dgm:spPr/>
    </dgm:pt>
    <dgm:pt modelId="{76D3539A-E77D-40DC-B36F-EF0F89C0DB5D}" type="pres">
      <dgm:prSet presAssocID="{FF9E39CF-44D5-4BA1-BB63-B775D6E8D0C4}" presName="titleText3" presStyleLbl="fgAcc2" presStyleIdx="4" presStyleCnt="8" custScaleY="786672" custLinFactY="169696" custLinFactNeighborX="-1338" custLinFactNeighborY="200000">
        <dgm:presLayoutVars>
          <dgm:chMax val="0"/>
          <dgm:chPref val="0"/>
        </dgm:presLayoutVars>
      </dgm:prSet>
      <dgm:spPr/>
    </dgm:pt>
    <dgm:pt modelId="{A46607B1-5626-43DB-A0BC-A06B62CEEADB}" type="pres">
      <dgm:prSet presAssocID="{FF9E39CF-44D5-4BA1-BB63-B775D6E8D0C4}" presName="rootConnector3" presStyleLbl="asst1" presStyleIdx="4" presStyleCnt="8"/>
      <dgm:spPr/>
    </dgm:pt>
    <dgm:pt modelId="{88D698A3-ACA7-4937-B7F8-81CC7AC2B8DF}" type="pres">
      <dgm:prSet presAssocID="{FF9E39CF-44D5-4BA1-BB63-B775D6E8D0C4}" presName="hierChild6" presStyleCnt="0"/>
      <dgm:spPr/>
    </dgm:pt>
    <dgm:pt modelId="{1FAFC181-82DD-4161-9418-EBF813BB3568}" type="pres">
      <dgm:prSet presAssocID="{FF9E39CF-44D5-4BA1-BB63-B775D6E8D0C4}" presName="hierChild7" presStyleCnt="0"/>
      <dgm:spPr/>
    </dgm:pt>
    <dgm:pt modelId="{5C78134B-4437-4A69-9AFB-7E29F47611C0}" type="pres">
      <dgm:prSet presAssocID="{2100739A-B5C9-43F3-A5D6-062A1F501A54}" presName="Name96" presStyleLbl="parChTrans1D3" presStyleIdx="3" presStyleCnt="4"/>
      <dgm:spPr/>
    </dgm:pt>
    <dgm:pt modelId="{C91366FD-360A-4D58-B879-0A0AFE04B688}" type="pres">
      <dgm:prSet presAssocID="{87BD49AE-578A-4A1E-AF8C-7B968545714E}" presName="hierRoot3" presStyleCnt="0">
        <dgm:presLayoutVars>
          <dgm:hierBranch val="init"/>
        </dgm:presLayoutVars>
      </dgm:prSet>
      <dgm:spPr/>
    </dgm:pt>
    <dgm:pt modelId="{501A57A1-B22F-40ED-82BC-0DFA875F8128}" type="pres">
      <dgm:prSet presAssocID="{87BD49AE-578A-4A1E-AF8C-7B968545714E}" presName="rootComposite3" presStyleCnt="0"/>
      <dgm:spPr/>
    </dgm:pt>
    <dgm:pt modelId="{62B2C260-432D-42C8-A541-0FA6472A354B}" type="pres">
      <dgm:prSet presAssocID="{87BD49AE-578A-4A1E-AF8C-7B968545714E}" presName="rootText3" presStyleLbl="asst1" presStyleIdx="5" presStyleCnt="8">
        <dgm:presLayoutVars>
          <dgm:chPref val="3"/>
        </dgm:presLayoutVars>
      </dgm:prSet>
      <dgm:spPr/>
    </dgm:pt>
    <dgm:pt modelId="{F4C3B824-A88F-435D-97BC-819F9D753814}" type="pres">
      <dgm:prSet presAssocID="{87BD49AE-578A-4A1E-AF8C-7B968545714E}" presName="titleText3" presStyleLbl="fgAcc2" presStyleIdx="5" presStyleCnt="8">
        <dgm:presLayoutVars>
          <dgm:chMax val="0"/>
          <dgm:chPref val="0"/>
        </dgm:presLayoutVars>
      </dgm:prSet>
      <dgm:spPr/>
    </dgm:pt>
    <dgm:pt modelId="{25BD5E58-3E32-49B9-8738-389F474BC69A}" type="pres">
      <dgm:prSet presAssocID="{87BD49AE-578A-4A1E-AF8C-7B968545714E}" presName="rootConnector3" presStyleLbl="asst1" presStyleIdx="5" presStyleCnt="8"/>
      <dgm:spPr/>
    </dgm:pt>
    <dgm:pt modelId="{4CB56A29-551E-455B-867D-5502C057BBEB}" type="pres">
      <dgm:prSet presAssocID="{87BD49AE-578A-4A1E-AF8C-7B968545714E}" presName="hierChild6" presStyleCnt="0"/>
      <dgm:spPr/>
    </dgm:pt>
    <dgm:pt modelId="{120B9008-41A6-4721-A3EC-5F6FF56AA80D}" type="pres">
      <dgm:prSet presAssocID="{87BD49AE-578A-4A1E-AF8C-7B968545714E}" presName="hierChild7" presStyleCnt="0"/>
      <dgm:spPr/>
    </dgm:pt>
    <dgm:pt modelId="{93DCF2BA-D576-427D-BA8F-9A4310A42569}" type="pres">
      <dgm:prSet presAssocID="{94654C81-C962-4AAE-B215-C0B994B039F6}" presName="Name96" presStyleLbl="parChTrans1D4" presStyleIdx="0" presStyleCnt="2"/>
      <dgm:spPr/>
    </dgm:pt>
    <dgm:pt modelId="{E5EBB6E1-735A-41B5-8099-3B7E0016FE76}" type="pres">
      <dgm:prSet presAssocID="{0FE92787-00A3-4311-A9EE-62995BEF61FE}" presName="hierRoot3" presStyleCnt="0">
        <dgm:presLayoutVars>
          <dgm:hierBranch val="init"/>
        </dgm:presLayoutVars>
      </dgm:prSet>
      <dgm:spPr/>
    </dgm:pt>
    <dgm:pt modelId="{F6DC2F1B-5952-4BB3-9C8B-DDF2F0ADD004}" type="pres">
      <dgm:prSet presAssocID="{0FE92787-00A3-4311-A9EE-62995BEF61FE}" presName="rootComposite3" presStyleCnt="0"/>
      <dgm:spPr/>
    </dgm:pt>
    <dgm:pt modelId="{5A16BB20-A764-41E1-A873-BB2F1A00C2DE}" type="pres">
      <dgm:prSet presAssocID="{0FE92787-00A3-4311-A9EE-62995BEF61FE}" presName="rootText3" presStyleLbl="asst1" presStyleIdx="6" presStyleCnt="8">
        <dgm:presLayoutVars>
          <dgm:chPref val="3"/>
        </dgm:presLayoutVars>
      </dgm:prSet>
      <dgm:spPr/>
    </dgm:pt>
    <dgm:pt modelId="{4295C789-79B7-453B-B706-794D551CAD9A}" type="pres">
      <dgm:prSet presAssocID="{0FE92787-00A3-4311-A9EE-62995BEF61FE}" presName="titleText3" presStyleLbl="fgAcc2" presStyleIdx="6" presStyleCnt="8" custScaleX="113666" custScaleY="565785" custLinFactY="100000" custLinFactNeighborX="6310" custLinFactNeighborY="146963">
        <dgm:presLayoutVars>
          <dgm:chMax val="0"/>
          <dgm:chPref val="0"/>
        </dgm:presLayoutVars>
      </dgm:prSet>
      <dgm:spPr/>
    </dgm:pt>
    <dgm:pt modelId="{033BAC4A-462A-456F-9AF1-7B1B4C75EBB9}" type="pres">
      <dgm:prSet presAssocID="{0FE92787-00A3-4311-A9EE-62995BEF61FE}" presName="rootConnector3" presStyleLbl="asst1" presStyleIdx="6" presStyleCnt="8"/>
      <dgm:spPr/>
    </dgm:pt>
    <dgm:pt modelId="{DB2B0179-B2D4-4EFC-A864-0F0CC5287173}" type="pres">
      <dgm:prSet presAssocID="{0FE92787-00A3-4311-A9EE-62995BEF61FE}" presName="hierChild6" presStyleCnt="0"/>
      <dgm:spPr/>
    </dgm:pt>
    <dgm:pt modelId="{0B37D0B9-08FD-41E1-99CE-2669E0EADB8C}" type="pres">
      <dgm:prSet presAssocID="{0FE92787-00A3-4311-A9EE-62995BEF61FE}" presName="hierChild7" presStyleCnt="0"/>
      <dgm:spPr/>
    </dgm:pt>
    <dgm:pt modelId="{66836965-70B9-4CAF-9CEF-55B4A73B0658}" type="pres">
      <dgm:prSet presAssocID="{965281BD-13AB-4706-850E-A8882FD104F8}" presName="Name96" presStyleLbl="parChTrans1D4" presStyleIdx="1" presStyleCnt="2"/>
      <dgm:spPr/>
    </dgm:pt>
    <dgm:pt modelId="{BBA13BA1-809D-427A-9284-1F3F90A55074}" type="pres">
      <dgm:prSet presAssocID="{BB23A9F2-D084-4FCB-8F07-3EE7FBB08DCA}" presName="hierRoot3" presStyleCnt="0">
        <dgm:presLayoutVars>
          <dgm:hierBranch val="init"/>
        </dgm:presLayoutVars>
      </dgm:prSet>
      <dgm:spPr/>
    </dgm:pt>
    <dgm:pt modelId="{637FC045-D6BD-4893-A053-FBC1AC27EDB6}" type="pres">
      <dgm:prSet presAssocID="{BB23A9F2-D084-4FCB-8F07-3EE7FBB08DCA}" presName="rootComposite3" presStyleCnt="0"/>
      <dgm:spPr/>
    </dgm:pt>
    <dgm:pt modelId="{7E82B4CD-9515-4E26-97E6-ABE9EFBF81A7}" type="pres">
      <dgm:prSet presAssocID="{BB23A9F2-D084-4FCB-8F07-3EE7FBB08DCA}" presName="rootText3" presStyleLbl="asst1" presStyleIdx="7" presStyleCnt="8">
        <dgm:presLayoutVars>
          <dgm:chPref val="3"/>
        </dgm:presLayoutVars>
      </dgm:prSet>
      <dgm:spPr/>
    </dgm:pt>
    <dgm:pt modelId="{B8F4F051-6235-4EB3-A63F-C60F3FA83B0F}" type="pres">
      <dgm:prSet presAssocID="{BB23A9F2-D084-4FCB-8F07-3EE7FBB08DCA}" presName="titleText3" presStyleLbl="fgAcc2" presStyleIdx="7" presStyleCnt="8" custScaleY="671260" custLinFactY="100000" custLinFactNeighborX="350" custLinFactNeighborY="184579">
        <dgm:presLayoutVars>
          <dgm:chMax val="0"/>
          <dgm:chPref val="0"/>
        </dgm:presLayoutVars>
      </dgm:prSet>
      <dgm:spPr/>
    </dgm:pt>
    <dgm:pt modelId="{5B944BA6-98BB-45A9-A455-78AE0DF67FD9}" type="pres">
      <dgm:prSet presAssocID="{BB23A9F2-D084-4FCB-8F07-3EE7FBB08DCA}" presName="rootConnector3" presStyleLbl="asst1" presStyleIdx="7" presStyleCnt="8"/>
      <dgm:spPr/>
    </dgm:pt>
    <dgm:pt modelId="{A8EE2D39-048B-4173-A214-4D58F9C81D13}" type="pres">
      <dgm:prSet presAssocID="{BB23A9F2-D084-4FCB-8F07-3EE7FBB08DCA}" presName="hierChild6" presStyleCnt="0"/>
      <dgm:spPr/>
    </dgm:pt>
    <dgm:pt modelId="{6F289EF0-2715-4B59-9CB0-89DE2E6AAA52}" type="pres">
      <dgm:prSet presAssocID="{BB23A9F2-D084-4FCB-8F07-3EE7FBB08DCA}" presName="hierChild7" presStyleCnt="0"/>
      <dgm:spPr/>
    </dgm:pt>
  </dgm:ptLst>
  <dgm:cxnLst>
    <dgm:cxn modelId="{ACB32514-7313-4380-A77B-FEF5381C6E13}" type="presOf" srcId="{0FE92787-00A3-4311-A9EE-62995BEF61FE}" destId="{5A16BB20-A764-41E1-A873-BB2F1A00C2DE}" srcOrd="0" destOrd="0" presId="urn:microsoft.com/office/officeart/2008/layout/NameandTitleOrganizationalChart"/>
    <dgm:cxn modelId="{8D34061B-BCCD-460F-AFAB-CCE9812799BD}" type="presOf" srcId="{918D7B3E-5F25-4730-9F1C-07525471BE29}" destId="{71246779-B3AF-472D-8B62-37AD2F5EC3E5}" srcOrd="0" destOrd="0" presId="urn:microsoft.com/office/officeart/2008/layout/NameandTitleOrganizationalChart"/>
    <dgm:cxn modelId="{7576A520-FFBF-43E3-B492-E357514A811E}" type="presOf" srcId="{87BD49AE-578A-4A1E-AF8C-7B968545714E}" destId="{25BD5E58-3E32-49B9-8738-389F474BC69A}" srcOrd="1" destOrd="0" presId="urn:microsoft.com/office/officeart/2008/layout/NameandTitleOrganizationalChart"/>
    <dgm:cxn modelId="{5F1D9324-8D45-4A0A-ACE6-A45003DE3BD4}" type="presOf" srcId="{2100739A-B5C9-43F3-A5D6-062A1F501A54}" destId="{5C78134B-4437-4A69-9AFB-7E29F47611C0}" srcOrd="0" destOrd="0" presId="urn:microsoft.com/office/officeart/2008/layout/NameandTitleOrganizationalChart"/>
    <dgm:cxn modelId="{8A602B27-F1C8-4D58-BB31-D4597B452661}" srcId="{4B46D9FC-FB70-470A-891A-AA666AE1EF58}" destId="{FF9E39CF-44D5-4BA1-BB63-B775D6E8D0C4}" srcOrd="0" destOrd="0" parTransId="{60E1F5DD-94E2-4414-8935-E0770F20CA74}" sibTransId="{ECCD7BD1-8B53-4A9A-949F-CFB33E3BF48E}"/>
    <dgm:cxn modelId="{4E112928-0679-4653-AC04-3C448783B4C1}" type="presOf" srcId="{9FEE9EE2-C501-4AF7-8D11-B0C4B674F5D2}" destId="{A4F21398-3445-48B2-B642-59A92D760A00}" srcOrd="0" destOrd="0" presId="urn:microsoft.com/office/officeart/2008/layout/NameandTitleOrganizationalChart"/>
    <dgm:cxn modelId="{EF5E5E2F-8D02-49B3-9D15-A48EA56832B5}" type="presOf" srcId="{0FE92787-00A3-4311-A9EE-62995BEF61FE}" destId="{033BAC4A-462A-456F-9AF1-7B1B4C75EBB9}" srcOrd="1" destOrd="0" presId="urn:microsoft.com/office/officeart/2008/layout/NameandTitleOrganizationalChart"/>
    <dgm:cxn modelId="{6A1AAA34-2418-4B1F-9DAB-34DCAEB77EAC}" type="presOf" srcId="{965281BD-13AB-4706-850E-A8882FD104F8}" destId="{66836965-70B9-4CAF-9CEF-55B4A73B0658}" srcOrd="0" destOrd="0" presId="urn:microsoft.com/office/officeart/2008/layout/NameandTitleOrganizationalChart"/>
    <dgm:cxn modelId="{2F901535-511F-4DB2-AEA4-3219F57B2406}" type="presOf" srcId="{4AE70F4E-5F5C-4309-8010-D2892F01E0E4}" destId="{4295C789-79B7-453B-B706-794D551CAD9A}" srcOrd="0" destOrd="0" presId="urn:microsoft.com/office/officeart/2008/layout/NameandTitleOrganizationalChart"/>
    <dgm:cxn modelId="{E5603B3D-8150-42CB-A5BA-67D08B57550E}" type="presOf" srcId="{60E1F5DD-94E2-4414-8935-E0770F20CA74}" destId="{7D31869B-E0B1-46D9-9AD8-A54D8183FE9F}" srcOrd="0" destOrd="0" presId="urn:microsoft.com/office/officeart/2008/layout/NameandTitleOrganizationalChart"/>
    <dgm:cxn modelId="{A6896740-D96C-43C5-8913-D4A3C4E8B85B}" srcId="{87BD49AE-578A-4A1E-AF8C-7B968545714E}" destId="{BB23A9F2-D084-4FCB-8F07-3EE7FBB08DCA}" srcOrd="1" destOrd="0" parTransId="{965281BD-13AB-4706-850E-A8882FD104F8}" sibTransId="{29DAB398-EBF2-4CE3-8193-F310DF3FBCBD}"/>
    <dgm:cxn modelId="{A1E4585B-DA46-420E-B93A-C14C170BA4DC}" type="presOf" srcId="{4B46D9FC-FB70-470A-891A-AA666AE1EF58}" destId="{3CF1BA76-CBFD-4CA5-92EC-A74FBD82D6E3}" srcOrd="0" destOrd="0" presId="urn:microsoft.com/office/officeart/2008/layout/NameandTitleOrganizationalChart"/>
    <dgm:cxn modelId="{19FF3264-EEE5-4D84-B48B-F1DE7D8F1A17}" type="presOf" srcId="{6F99F34B-7EDC-45D9-BB4F-4E929C67A203}" destId="{4D576AFE-B6E1-45F8-9C2A-1424ACAA5059}" srcOrd="0" destOrd="0" presId="urn:microsoft.com/office/officeart/2008/layout/NameandTitleOrganizationalChart"/>
    <dgm:cxn modelId="{BF5FB365-1EFB-40E6-B2D4-A5DDA6A647F4}" type="presOf" srcId="{94654C81-C962-4AAE-B215-C0B994B039F6}" destId="{93DCF2BA-D576-427D-BA8F-9A4310A42569}" srcOrd="0" destOrd="0" presId="urn:microsoft.com/office/officeart/2008/layout/NameandTitleOrganizationalChart"/>
    <dgm:cxn modelId="{C2BBD169-A4F3-4F42-94F3-9E6C4F1A95F3}" type="presOf" srcId="{29DAB398-EBF2-4CE3-8193-F310DF3FBCBD}" destId="{B8F4F051-6235-4EB3-A63F-C60F3FA83B0F}" srcOrd="0" destOrd="0" presId="urn:microsoft.com/office/officeart/2008/layout/NameandTitleOrganizationalChart"/>
    <dgm:cxn modelId="{20DCA06B-5EE4-444C-BCB8-02C66352EE09}" type="presOf" srcId="{918D7B3E-5F25-4730-9F1C-07525471BE29}" destId="{2B8D742D-E7C1-47BB-8659-4484E99A8238}" srcOrd="1" destOrd="0" presId="urn:microsoft.com/office/officeart/2008/layout/NameandTitleOrganizationalChart"/>
    <dgm:cxn modelId="{25F5BF6B-722E-4878-B428-7E69D17B031F}" type="presOf" srcId="{1F90CE13-14CF-4CAC-A1FB-1437B7A0C82D}" destId="{CCA9B9B9-4D47-4C55-A2EC-B8387E9DE2D7}" srcOrd="0" destOrd="0" presId="urn:microsoft.com/office/officeart/2008/layout/NameandTitleOrganizationalChart"/>
    <dgm:cxn modelId="{9713F94C-96FA-4B36-BF25-38D203416634}" type="presOf" srcId="{BB23A9F2-D084-4FCB-8F07-3EE7FBB08DCA}" destId="{5B944BA6-98BB-45A9-A455-78AE0DF67FD9}" srcOrd="1" destOrd="0" presId="urn:microsoft.com/office/officeart/2008/layout/NameandTitleOrganizationalChart"/>
    <dgm:cxn modelId="{EE3C816E-0922-427E-8A97-7F90C6B5AE9C}" srcId="{918D7B3E-5F25-4730-9F1C-07525471BE29}" destId="{6F5DFA0A-76C2-4D21-9823-7435F4A90050}" srcOrd="1" destOrd="0" parTransId="{E2E7AF88-3E4B-4794-8554-5E4295DE804E}" sibTransId="{1F90CE13-14CF-4CAC-A1FB-1437B7A0C82D}"/>
    <dgm:cxn modelId="{D55D6152-FB38-4370-8898-9ADC19279389}" type="presOf" srcId="{6F5DFA0A-76C2-4D21-9823-7435F4A90050}" destId="{5F629ECE-C055-4226-821C-231B89FA7FDA}" srcOrd="0" destOrd="0" presId="urn:microsoft.com/office/officeart/2008/layout/NameandTitleOrganizationalChart"/>
    <dgm:cxn modelId="{7FFE217D-F27A-4C10-929E-B61E46AAE31F}" type="presOf" srcId="{ECCD7BD1-8B53-4A9A-949F-CFB33E3BF48E}" destId="{76D3539A-E77D-40DC-B36F-EF0F89C0DB5D}" srcOrd="0" destOrd="0" presId="urn:microsoft.com/office/officeart/2008/layout/NameandTitleOrganizationalChart"/>
    <dgm:cxn modelId="{13391192-4632-4B56-90FA-FE77428E526F}" srcId="{6F99F34B-7EDC-45D9-BB4F-4E929C67A203}" destId="{456B2BA9-7F6A-4DA9-9477-55E738D07117}" srcOrd="0" destOrd="0" parTransId="{89EF6589-8C46-4BDB-906F-2CEBD22FE263}" sibTransId="{B9A93884-C0DA-4332-9DE9-8FE9E39EF983}"/>
    <dgm:cxn modelId="{955AB096-D535-4D5A-B961-BCC664EE49D4}" type="presOf" srcId="{6F5DFA0A-76C2-4D21-9823-7435F4A90050}" destId="{8DAE6ECC-0A7E-4094-B4EF-D48A0200DD93}" srcOrd="1" destOrd="0" presId="urn:microsoft.com/office/officeart/2008/layout/NameandTitleOrganizationalChart"/>
    <dgm:cxn modelId="{B6931B9A-4657-401A-8ACF-C9EB1561DCB6}" type="presOf" srcId="{456B2BA9-7F6A-4DA9-9477-55E738D07117}" destId="{65853D05-0F71-457B-BD02-D5C0967AE8CB}" srcOrd="0" destOrd="0" presId="urn:microsoft.com/office/officeart/2008/layout/NameandTitleOrganizationalChart"/>
    <dgm:cxn modelId="{7B299B9C-0814-4C3D-AFFB-776F7A8FFB58}" srcId="{456B2BA9-7F6A-4DA9-9477-55E738D07117}" destId="{4B46D9FC-FB70-470A-891A-AA666AE1EF58}" srcOrd="1" destOrd="0" parTransId="{93B8E397-C622-4BE2-9FAA-8545A692378A}" sibTransId="{3606A05A-8E3C-4668-95FD-50E97A6054BF}"/>
    <dgm:cxn modelId="{2325D69D-2284-4113-BCF6-B365DEE78E7D}" type="presOf" srcId="{66C9A774-8818-4E02-B31B-AA361E7165A7}" destId="{F4C3B824-A88F-435D-97BC-819F9D753814}" srcOrd="0" destOrd="0" presId="urn:microsoft.com/office/officeart/2008/layout/NameandTitleOrganizationalChart"/>
    <dgm:cxn modelId="{9A187AA0-566E-4355-9572-A9D4966BFA82}" type="presOf" srcId="{3606A05A-8E3C-4668-95FD-50E97A6054BF}" destId="{2FD6145E-99F1-484D-9CEA-156D661A8BED}" srcOrd="0" destOrd="0" presId="urn:microsoft.com/office/officeart/2008/layout/NameandTitleOrganizationalChart"/>
    <dgm:cxn modelId="{1A4F22A8-F28B-4FCF-88D7-7676B1285A9F}" type="presOf" srcId="{05773476-270D-4F87-9ECD-776EAF946E97}" destId="{7AF62BB1-D966-43EA-9705-868FAA67A389}" srcOrd="0" destOrd="0" presId="urn:microsoft.com/office/officeart/2008/layout/NameandTitleOrganizationalChart"/>
    <dgm:cxn modelId="{720625A9-1C4D-49E4-855A-D3BAA7088BDA}" type="presOf" srcId="{5335AF89-426C-4453-A816-41815761829B}" destId="{B980A00C-E5E2-4C74-B8E9-A58F107B3323}" srcOrd="1" destOrd="0" presId="urn:microsoft.com/office/officeart/2008/layout/NameandTitleOrganizationalChart"/>
    <dgm:cxn modelId="{045D2FAE-7372-47B0-BC90-EE0B6086A08D}" type="presOf" srcId="{FF9E39CF-44D5-4BA1-BB63-B775D6E8D0C4}" destId="{A46607B1-5626-43DB-A0BC-A06B62CEEADB}" srcOrd="1" destOrd="0" presId="urn:microsoft.com/office/officeart/2008/layout/NameandTitleOrganizationalChart"/>
    <dgm:cxn modelId="{BF8A8FB2-41D3-4883-A5BA-5877C12F087E}" type="presOf" srcId="{93B8E397-C622-4BE2-9FAA-8545A692378A}" destId="{EBA11F66-C2B4-434B-80DC-864EEC075A8D}" srcOrd="0" destOrd="0" presId="urn:microsoft.com/office/officeart/2008/layout/NameandTitleOrganizationalChart"/>
    <dgm:cxn modelId="{B9F287B8-C0C4-4D1E-8A7C-783A397525B6}" type="presOf" srcId="{4B46D9FC-FB70-470A-891A-AA666AE1EF58}" destId="{26158215-AF1D-4306-AF9F-2414045E67B0}" srcOrd="1" destOrd="0" presId="urn:microsoft.com/office/officeart/2008/layout/NameandTitleOrganizationalChart"/>
    <dgm:cxn modelId="{8E46AEB9-36CA-4A27-AB92-70830DD0F7E0}" srcId="{456B2BA9-7F6A-4DA9-9477-55E738D07117}" destId="{918D7B3E-5F25-4730-9F1C-07525471BE29}" srcOrd="0" destOrd="0" parTransId="{9FEE9EE2-C501-4AF7-8D11-B0C4B674F5D2}" sibTransId="{05773476-270D-4F87-9ECD-776EAF946E97}"/>
    <dgm:cxn modelId="{1C2BC7C2-6AB1-455C-8A40-39E6DFB23D10}" type="presOf" srcId="{5335AF89-426C-4453-A816-41815761829B}" destId="{AA856579-9A4A-4CE0-B315-745875CD3D54}" srcOrd="0" destOrd="0" presId="urn:microsoft.com/office/officeart/2008/layout/NameandTitleOrganizationalChart"/>
    <dgm:cxn modelId="{983EF5CD-EDDA-4FDD-8E70-D7DABEA89AE4}" type="presOf" srcId="{AC0B2E47-D4C5-43E7-9533-F0E62B820F27}" destId="{0827F87C-E612-4F5A-9578-5EDE06810331}" srcOrd="0" destOrd="0" presId="urn:microsoft.com/office/officeart/2008/layout/NameandTitleOrganizationalChart"/>
    <dgm:cxn modelId="{6B3D95E0-CBE7-44BD-8167-6FF92A1D8126}" type="presOf" srcId="{87BD49AE-578A-4A1E-AF8C-7B968545714E}" destId="{62B2C260-432D-42C8-A541-0FA6472A354B}" srcOrd="0" destOrd="0" presId="urn:microsoft.com/office/officeart/2008/layout/NameandTitleOrganizationalChart"/>
    <dgm:cxn modelId="{F12F89E1-F5E4-4CD0-A61D-A3D5958FFA09}" type="presOf" srcId="{FF9E39CF-44D5-4BA1-BB63-B775D6E8D0C4}" destId="{4B3FE9E1-801B-4835-BAAF-3D9437E134AE}" srcOrd="0" destOrd="0" presId="urn:microsoft.com/office/officeart/2008/layout/NameandTitleOrganizationalChart"/>
    <dgm:cxn modelId="{53B775E6-E829-4A62-B698-2F434254BCC9}" srcId="{918D7B3E-5F25-4730-9F1C-07525471BE29}" destId="{5335AF89-426C-4453-A816-41815761829B}" srcOrd="0" destOrd="0" parTransId="{2E4A2A3B-9BDD-4E00-BED4-6FD94F3A4952}" sibTransId="{AC0B2E47-D4C5-43E7-9533-F0E62B820F27}"/>
    <dgm:cxn modelId="{4F5718E8-6C77-44D4-BD3F-D52340C7317A}" srcId="{4B46D9FC-FB70-470A-891A-AA666AE1EF58}" destId="{87BD49AE-578A-4A1E-AF8C-7B968545714E}" srcOrd="1" destOrd="0" parTransId="{2100739A-B5C9-43F3-A5D6-062A1F501A54}" sibTransId="{66C9A774-8818-4E02-B31B-AA361E7165A7}"/>
    <dgm:cxn modelId="{44DC1FF3-F169-418F-84D4-5DEA86819414}" type="presOf" srcId="{B9A93884-C0DA-4332-9DE9-8FE9E39EF983}" destId="{C9FB4772-8AA5-4FF5-B50A-C424EC94C57C}" srcOrd="0" destOrd="0" presId="urn:microsoft.com/office/officeart/2008/layout/NameandTitleOrganizationalChart"/>
    <dgm:cxn modelId="{FB5010F4-BFC3-46CD-8EB8-6218002E09C2}" type="presOf" srcId="{2E4A2A3B-9BDD-4E00-BED4-6FD94F3A4952}" destId="{29D3B55F-A9D0-4B62-A79D-124282B9FD89}" srcOrd="0" destOrd="0" presId="urn:microsoft.com/office/officeart/2008/layout/NameandTitleOrganizationalChart"/>
    <dgm:cxn modelId="{A00918F4-6E8A-46B5-9E0A-D82FB75F39A0}" type="presOf" srcId="{456B2BA9-7F6A-4DA9-9477-55E738D07117}" destId="{B928C22E-A061-49D6-A811-6075389C9F67}" srcOrd="1" destOrd="0" presId="urn:microsoft.com/office/officeart/2008/layout/NameandTitleOrganizationalChart"/>
    <dgm:cxn modelId="{DDB550F8-FACB-4333-8C01-85BE52937DD9}" type="presOf" srcId="{E2E7AF88-3E4B-4794-8554-5E4295DE804E}" destId="{FBDAF6EE-9B0E-4152-A444-1976CB4ECC64}" srcOrd="0" destOrd="0" presId="urn:microsoft.com/office/officeart/2008/layout/NameandTitleOrganizationalChart"/>
    <dgm:cxn modelId="{86BB36FC-090F-4C14-8153-A1F1DA643EBB}" srcId="{87BD49AE-578A-4A1E-AF8C-7B968545714E}" destId="{0FE92787-00A3-4311-A9EE-62995BEF61FE}" srcOrd="0" destOrd="0" parTransId="{94654C81-C962-4AAE-B215-C0B994B039F6}" sibTransId="{4AE70F4E-5F5C-4309-8010-D2892F01E0E4}"/>
    <dgm:cxn modelId="{020DC2FD-BEC8-418D-B6C8-AFFF2A319AD0}" type="presOf" srcId="{BB23A9F2-D084-4FCB-8F07-3EE7FBB08DCA}" destId="{7E82B4CD-9515-4E26-97E6-ABE9EFBF81A7}" srcOrd="0" destOrd="0" presId="urn:microsoft.com/office/officeart/2008/layout/NameandTitleOrganizationalChart"/>
    <dgm:cxn modelId="{9462C578-1B98-4FA1-92AB-7E9A5679B731}" type="presParOf" srcId="{4D576AFE-B6E1-45F8-9C2A-1424ACAA5059}" destId="{E7EB2918-56FC-4258-911A-716A95634EFC}" srcOrd="0" destOrd="0" presId="urn:microsoft.com/office/officeart/2008/layout/NameandTitleOrganizationalChart"/>
    <dgm:cxn modelId="{D12A3B0D-F94D-4174-80CA-7B982E239DC0}" type="presParOf" srcId="{E7EB2918-56FC-4258-911A-716A95634EFC}" destId="{AB3FFCBA-A717-473D-B446-286DD04E4AD0}" srcOrd="0" destOrd="0" presId="urn:microsoft.com/office/officeart/2008/layout/NameandTitleOrganizationalChart"/>
    <dgm:cxn modelId="{0B3719CD-E0AC-499B-8C47-5B9B48E24D72}" type="presParOf" srcId="{AB3FFCBA-A717-473D-B446-286DD04E4AD0}" destId="{65853D05-0F71-457B-BD02-D5C0967AE8CB}" srcOrd="0" destOrd="0" presId="urn:microsoft.com/office/officeart/2008/layout/NameandTitleOrganizationalChart"/>
    <dgm:cxn modelId="{5B7658A2-A6ED-41A4-9D66-E3E06A1D421A}" type="presParOf" srcId="{AB3FFCBA-A717-473D-B446-286DD04E4AD0}" destId="{C9FB4772-8AA5-4FF5-B50A-C424EC94C57C}" srcOrd="1" destOrd="0" presId="urn:microsoft.com/office/officeart/2008/layout/NameandTitleOrganizationalChart"/>
    <dgm:cxn modelId="{B073BF78-6B65-408D-BA90-DA57FC091FCB}" type="presParOf" srcId="{AB3FFCBA-A717-473D-B446-286DD04E4AD0}" destId="{B928C22E-A061-49D6-A811-6075389C9F67}" srcOrd="2" destOrd="0" presId="urn:microsoft.com/office/officeart/2008/layout/NameandTitleOrganizationalChart"/>
    <dgm:cxn modelId="{F2E95F51-FA2C-4E77-8A6A-C5913730FDEA}" type="presParOf" srcId="{E7EB2918-56FC-4258-911A-716A95634EFC}" destId="{FFD8F9CF-4F52-4A0B-A6B4-0D943D2E5D3E}" srcOrd="1" destOrd="0" presId="urn:microsoft.com/office/officeart/2008/layout/NameandTitleOrganizationalChart"/>
    <dgm:cxn modelId="{2B53BB96-B267-4815-99F7-752196559F1C}" type="presParOf" srcId="{E7EB2918-56FC-4258-911A-716A95634EFC}" destId="{7C436F50-71F7-4C6A-B6D2-A2D0B16CC973}" srcOrd="2" destOrd="0" presId="urn:microsoft.com/office/officeart/2008/layout/NameandTitleOrganizationalChart"/>
    <dgm:cxn modelId="{BC5EA625-C23C-4C44-9461-99CCC7C734A9}" type="presParOf" srcId="{7C436F50-71F7-4C6A-B6D2-A2D0B16CC973}" destId="{A4F21398-3445-48B2-B642-59A92D760A00}" srcOrd="0" destOrd="0" presId="urn:microsoft.com/office/officeart/2008/layout/NameandTitleOrganizationalChart"/>
    <dgm:cxn modelId="{C740E09B-B5B3-413E-BF2A-6E8BC883EF36}" type="presParOf" srcId="{7C436F50-71F7-4C6A-B6D2-A2D0B16CC973}" destId="{C2755963-7B3A-4D6A-8007-687A57AE1A0D}" srcOrd="1" destOrd="0" presId="urn:microsoft.com/office/officeart/2008/layout/NameandTitleOrganizationalChart"/>
    <dgm:cxn modelId="{CC3E983E-0EFA-4621-A037-6B7F3C13FD4F}" type="presParOf" srcId="{C2755963-7B3A-4D6A-8007-687A57AE1A0D}" destId="{7CD5F320-9434-4509-B0C5-959504345DC6}" srcOrd="0" destOrd="0" presId="urn:microsoft.com/office/officeart/2008/layout/NameandTitleOrganizationalChart"/>
    <dgm:cxn modelId="{75E1E0FB-D399-41A4-85C3-C547E85483A2}" type="presParOf" srcId="{7CD5F320-9434-4509-B0C5-959504345DC6}" destId="{71246779-B3AF-472D-8B62-37AD2F5EC3E5}" srcOrd="0" destOrd="0" presId="urn:microsoft.com/office/officeart/2008/layout/NameandTitleOrganizationalChart"/>
    <dgm:cxn modelId="{1E241679-01A2-428F-947D-53DF76EACACD}" type="presParOf" srcId="{7CD5F320-9434-4509-B0C5-959504345DC6}" destId="{7AF62BB1-D966-43EA-9705-868FAA67A389}" srcOrd="1" destOrd="0" presId="urn:microsoft.com/office/officeart/2008/layout/NameandTitleOrganizationalChart"/>
    <dgm:cxn modelId="{F291FC5A-B735-4B8A-BE0C-0F46938867CC}" type="presParOf" srcId="{7CD5F320-9434-4509-B0C5-959504345DC6}" destId="{2B8D742D-E7C1-47BB-8659-4484E99A8238}" srcOrd="2" destOrd="0" presId="urn:microsoft.com/office/officeart/2008/layout/NameandTitleOrganizationalChart"/>
    <dgm:cxn modelId="{797188B8-85DF-4B74-B9B2-4D28B7B74B20}" type="presParOf" srcId="{C2755963-7B3A-4D6A-8007-687A57AE1A0D}" destId="{ADDDB11A-E7FA-4A09-BF4A-F3B2EA99845D}" srcOrd="1" destOrd="0" presId="urn:microsoft.com/office/officeart/2008/layout/NameandTitleOrganizationalChart"/>
    <dgm:cxn modelId="{04B231C8-A061-4337-8188-2EA90A7EFD0D}" type="presParOf" srcId="{C2755963-7B3A-4D6A-8007-687A57AE1A0D}" destId="{3F1972FE-CECC-4CA2-A58B-3CCBB404700E}" srcOrd="2" destOrd="0" presId="urn:microsoft.com/office/officeart/2008/layout/NameandTitleOrganizationalChart"/>
    <dgm:cxn modelId="{20D6D832-1413-44CC-B3EC-C1033C7BE90D}" type="presParOf" srcId="{3F1972FE-CECC-4CA2-A58B-3CCBB404700E}" destId="{29D3B55F-A9D0-4B62-A79D-124282B9FD89}" srcOrd="0" destOrd="0" presId="urn:microsoft.com/office/officeart/2008/layout/NameandTitleOrganizationalChart"/>
    <dgm:cxn modelId="{265E388F-D5F8-417E-B1A8-B51C6E693144}" type="presParOf" srcId="{3F1972FE-CECC-4CA2-A58B-3CCBB404700E}" destId="{8A5FD155-E45D-41A3-AFC4-99F34404C34A}" srcOrd="1" destOrd="0" presId="urn:microsoft.com/office/officeart/2008/layout/NameandTitleOrganizationalChart"/>
    <dgm:cxn modelId="{42BA7E60-8107-4BF3-9AAD-E383DA32AF3C}" type="presParOf" srcId="{8A5FD155-E45D-41A3-AFC4-99F34404C34A}" destId="{9391DABF-EEE7-4C85-BCDA-C6EF653BAF34}" srcOrd="0" destOrd="0" presId="urn:microsoft.com/office/officeart/2008/layout/NameandTitleOrganizationalChart"/>
    <dgm:cxn modelId="{437D27E2-C459-46F4-9932-E3E249DBC817}" type="presParOf" srcId="{9391DABF-EEE7-4C85-BCDA-C6EF653BAF34}" destId="{AA856579-9A4A-4CE0-B315-745875CD3D54}" srcOrd="0" destOrd="0" presId="urn:microsoft.com/office/officeart/2008/layout/NameandTitleOrganizationalChart"/>
    <dgm:cxn modelId="{216047E3-9A20-4C33-9320-977C2C8807F7}" type="presParOf" srcId="{9391DABF-EEE7-4C85-BCDA-C6EF653BAF34}" destId="{0827F87C-E612-4F5A-9578-5EDE06810331}" srcOrd="1" destOrd="0" presId="urn:microsoft.com/office/officeart/2008/layout/NameandTitleOrganizationalChart"/>
    <dgm:cxn modelId="{26221DD0-963B-4CF4-97CB-2C27F6894F28}" type="presParOf" srcId="{9391DABF-EEE7-4C85-BCDA-C6EF653BAF34}" destId="{B980A00C-E5E2-4C74-B8E9-A58F107B3323}" srcOrd="2" destOrd="0" presId="urn:microsoft.com/office/officeart/2008/layout/NameandTitleOrganizationalChart"/>
    <dgm:cxn modelId="{C8CE02C1-A152-4F4B-9A84-48AD5F9BFF7F}" type="presParOf" srcId="{8A5FD155-E45D-41A3-AFC4-99F34404C34A}" destId="{46500895-32C9-44A1-B515-348D9FBAD8DA}" srcOrd="1" destOrd="0" presId="urn:microsoft.com/office/officeart/2008/layout/NameandTitleOrganizationalChart"/>
    <dgm:cxn modelId="{CDCFCDBD-24DF-4EAA-905F-BE63D1142F57}" type="presParOf" srcId="{8A5FD155-E45D-41A3-AFC4-99F34404C34A}" destId="{2E04DE38-694B-43A2-B138-E27427368AD1}" srcOrd="2" destOrd="0" presId="urn:microsoft.com/office/officeart/2008/layout/NameandTitleOrganizationalChart"/>
    <dgm:cxn modelId="{F7332A8B-8083-45B1-8B21-EEDD697810AA}" type="presParOf" srcId="{3F1972FE-CECC-4CA2-A58B-3CCBB404700E}" destId="{FBDAF6EE-9B0E-4152-A444-1976CB4ECC64}" srcOrd="2" destOrd="0" presId="urn:microsoft.com/office/officeart/2008/layout/NameandTitleOrganizationalChart"/>
    <dgm:cxn modelId="{2CFC1A61-958B-4C2A-8AB0-5B017504B48F}" type="presParOf" srcId="{3F1972FE-CECC-4CA2-A58B-3CCBB404700E}" destId="{67479B61-1E47-4C6A-82C9-476692228C01}" srcOrd="3" destOrd="0" presId="urn:microsoft.com/office/officeart/2008/layout/NameandTitleOrganizationalChart"/>
    <dgm:cxn modelId="{E2DC9996-7788-440F-AC1C-5A3DF3904FFE}" type="presParOf" srcId="{67479B61-1E47-4C6A-82C9-476692228C01}" destId="{FE62D590-4D94-421C-9F66-CA1345B37515}" srcOrd="0" destOrd="0" presId="urn:microsoft.com/office/officeart/2008/layout/NameandTitleOrganizationalChart"/>
    <dgm:cxn modelId="{3BD7A6CD-C28D-4553-96C9-A26CE53E99BF}" type="presParOf" srcId="{FE62D590-4D94-421C-9F66-CA1345B37515}" destId="{5F629ECE-C055-4226-821C-231B89FA7FDA}" srcOrd="0" destOrd="0" presId="urn:microsoft.com/office/officeart/2008/layout/NameandTitleOrganizationalChart"/>
    <dgm:cxn modelId="{D8092DCF-4499-488E-9DF8-8C3022BE8038}" type="presParOf" srcId="{FE62D590-4D94-421C-9F66-CA1345B37515}" destId="{CCA9B9B9-4D47-4C55-A2EC-B8387E9DE2D7}" srcOrd="1" destOrd="0" presId="urn:microsoft.com/office/officeart/2008/layout/NameandTitleOrganizationalChart"/>
    <dgm:cxn modelId="{D70894EB-1060-4A2B-BDB4-1BA26976ADF4}" type="presParOf" srcId="{FE62D590-4D94-421C-9F66-CA1345B37515}" destId="{8DAE6ECC-0A7E-4094-B4EF-D48A0200DD93}" srcOrd="2" destOrd="0" presId="urn:microsoft.com/office/officeart/2008/layout/NameandTitleOrganizationalChart"/>
    <dgm:cxn modelId="{2A3B4D3A-2B62-4B1B-BBF6-2A8F1CFC3763}" type="presParOf" srcId="{67479B61-1E47-4C6A-82C9-476692228C01}" destId="{D2F42A34-1109-4094-BAD8-DED3E1CA9DD2}" srcOrd="1" destOrd="0" presId="urn:microsoft.com/office/officeart/2008/layout/NameandTitleOrganizationalChart"/>
    <dgm:cxn modelId="{6328F71C-D347-4D3F-BF44-DFF3AA7E8645}" type="presParOf" srcId="{67479B61-1E47-4C6A-82C9-476692228C01}" destId="{B031BBA4-9128-4E8F-882B-F145BCECA58D}" srcOrd="2" destOrd="0" presId="urn:microsoft.com/office/officeart/2008/layout/NameandTitleOrganizationalChart"/>
    <dgm:cxn modelId="{0DD4CB94-6A80-48EF-8803-D28249EE1C48}" type="presParOf" srcId="{7C436F50-71F7-4C6A-B6D2-A2D0B16CC973}" destId="{EBA11F66-C2B4-434B-80DC-864EEC075A8D}" srcOrd="2" destOrd="0" presId="urn:microsoft.com/office/officeart/2008/layout/NameandTitleOrganizationalChart"/>
    <dgm:cxn modelId="{011B475F-E646-4A72-AFDF-62D74A6D1506}" type="presParOf" srcId="{7C436F50-71F7-4C6A-B6D2-A2D0B16CC973}" destId="{D7B8D6B3-F4ED-485B-9BE9-96498EEDEBCA}" srcOrd="3" destOrd="0" presId="urn:microsoft.com/office/officeart/2008/layout/NameandTitleOrganizationalChart"/>
    <dgm:cxn modelId="{BC30B6A5-82A4-4BF8-9078-413EA9CD980E}" type="presParOf" srcId="{D7B8D6B3-F4ED-485B-9BE9-96498EEDEBCA}" destId="{31E4E092-1547-45E5-AB0B-7EB343B3DE7B}" srcOrd="0" destOrd="0" presId="urn:microsoft.com/office/officeart/2008/layout/NameandTitleOrganizationalChart"/>
    <dgm:cxn modelId="{B89B1A97-739C-4AEE-B41B-752DB85D943D}" type="presParOf" srcId="{31E4E092-1547-45E5-AB0B-7EB343B3DE7B}" destId="{3CF1BA76-CBFD-4CA5-92EC-A74FBD82D6E3}" srcOrd="0" destOrd="0" presId="urn:microsoft.com/office/officeart/2008/layout/NameandTitleOrganizationalChart"/>
    <dgm:cxn modelId="{91D88377-6A81-42AB-AF4E-4BEBBDF179C2}" type="presParOf" srcId="{31E4E092-1547-45E5-AB0B-7EB343B3DE7B}" destId="{2FD6145E-99F1-484D-9CEA-156D661A8BED}" srcOrd="1" destOrd="0" presId="urn:microsoft.com/office/officeart/2008/layout/NameandTitleOrganizationalChart"/>
    <dgm:cxn modelId="{A27FD95D-5ECE-4074-8C43-2CB5B38DF883}" type="presParOf" srcId="{31E4E092-1547-45E5-AB0B-7EB343B3DE7B}" destId="{26158215-AF1D-4306-AF9F-2414045E67B0}" srcOrd="2" destOrd="0" presId="urn:microsoft.com/office/officeart/2008/layout/NameandTitleOrganizationalChart"/>
    <dgm:cxn modelId="{FC0BB515-39DE-4C30-BC39-DBDE51265EE1}" type="presParOf" srcId="{D7B8D6B3-F4ED-485B-9BE9-96498EEDEBCA}" destId="{12652038-1C44-497C-A1DE-F53CD00CA598}" srcOrd="1" destOrd="0" presId="urn:microsoft.com/office/officeart/2008/layout/NameandTitleOrganizationalChart"/>
    <dgm:cxn modelId="{503E85C7-ED35-4C9E-AEFD-66B985604B6B}" type="presParOf" srcId="{D7B8D6B3-F4ED-485B-9BE9-96498EEDEBCA}" destId="{4587D90D-3F53-44D2-9850-27D6E70AF9A4}" srcOrd="2" destOrd="0" presId="urn:microsoft.com/office/officeart/2008/layout/NameandTitleOrganizationalChart"/>
    <dgm:cxn modelId="{5432A0C0-DD2C-44E7-91C1-C4BEF5A7DF91}" type="presParOf" srcId="{4587D90D-3F53-44D2-9850-27D6E70AF9A4}" destId="{7D31869B-E0B1-46D9-9AD8-A54D8183FE9F}" srcOrd="0" destOrd="0" presId="urn:microsoft.com/office/officeart/2008/layout/NameandTitleOrganizationalChart"/>
    <dgm:cxn modelId="{B8AA6D97-79B2-45D5-A77A-466B0A5B8379}" type="presParOf" srcId="{4587D90D-3F53-44D2-9850-27D6E70AF9A4}" destId="{62CD59AD-1C4B-4621-AC11-BDEF89C02DE3}" srcOrd="1" destOrd="0" presId="urn:microsoft.com/office/officeart/2008/layout/NameandTitleOrganizationalChart"/>
    <dgm:cxn modelId="{6889461F-E032-4EC5-B593-29FDF9CE594C}" type="presParOf" srcId="{62CD59AD-1C4B-4621-AC11-BDEF89C02DE3}" destId="{21ADD93C-4CC4-4E94-B879-FCB60A76EC95}" srcOrd="0" destOrd="0" presId="urn:microsoft.com/office/officeart/2008/layout/NameandTitleOrganizationalChart"/>
    <dgm:cxn modelId="{9AC2249C-F2C9-4638-B55D-61BD2D33DF94}" type="presParOf" srcId="{21ADD93C-4CC4-4E94-B879-FCB60A76EC95}" destId="{4B3FE9E1-801B-4835-BAAF-3D9437E134AE}" srcOrd="0" destOrd="0" presId="urn:microsoft.com/office/officeart/2008/layout/NameandTitleOrganizationalChart"/>
    <dgm:cxn modelId="{8EF4717E-E170-42BB-93C7-3DEDA3D3EB1F}" type="presParOf" srcId="{21ADD93C-4CC4-4E94-B879-FCB60A76EC95}" destId="{76D3539A-E77D-40DC-B36F-EF0F89C0DB5D}" srcOrd="1" destOrd="0" presId="urn:microsoft.com/office/officeart/2008/layout/NameandTitleOrganizationalChart"/>
    <dgm:cxn modelId="{762129FF-F377-4A87-82F7-97FFA2C86CDB}" type="presParOf" srcId="{21ADD93C-4CC4-4E94-B879-FCB60A76EC95}" destId="{A46607B1-5626-43DB-A0BC-A06B62CEEADB}" srcOrd="2" destOrd="0" presId="urn:microsoft.com/office/officeart/2008/layout/NameandTitleOrganizationalChart"/>
    <dgm:cxn modelId="{5142A4D3-B4B1-4B36-956B-967BCB61F224}" type="presParOf" srcId="{62CD59AD-1C4B-4621-AC11-BDEF89C02DE3}" destId="{88D698A3-ACA7-4937-B7F8-81CC7AC2B8DF}" srcOrd="1" destOrd="0" presId="urn:microsoft.com/office/officeart/2008/layout/NameandTitleOrganizationalChart"/>
    <dgm:cxn modelId="{3CF0C790-DE54-4C20-89AD-E2A8AA87EB2B}" type="presParOf" srcId="{62CD59AD-1C4B-4621-AC11-BDEF89C02DE3}" destId="{1FAFC181-82DD-4161-9418-EBF813BB3568}" srcOrd="2" destOrd="0" presId="urn:microsoft.com/office/officeart/2008/layout/NameandTitleOrganizationalChart"/>
    <dgm:cxn modelId="{E86F0A24-1F5A-4E38-B170-C74670BFAB88}" type="presParOf" srcId="{4587D90D-3F53-44D2-9850-27D6E70AF9A4}" destId="{5C78134B-4437-4A69-9AFB-7E29F47611C0}" srcOrd="2" destOrd="0" presId="urn:microsoft.com/office/officeart/2008/layout/NameandTitleOrganizationalChart"/>
    <dgm:cxn modelId="{CEE3A25E-B527-4E81-8087-B5C9CB55CD9E}" type="presParOf" srcId="{4587D90D-3F53-44D2-9850-27D6E70AF9A4}" destId="{C91366FD-360A-4D58-B879-0A0AFE04B688}" srcOrd="3" destOrd="0" presId="urn:microsoft.com/office/officeart/2008/layout/NameandTitleOrganizationalChart"/>
    <dgm:cxn modelId="{A54E0AF9-F4FB-4E0D-B55E-6DB9C3835874}" type="presParOf" srcId="{C91366FD-360A-4D58-B879-0A0AFE04B688}" destId="{501A57A1-B22F-40ED-82BC-0DFA875F8128}" srcOrd="0" destOrd="0" presId="urn:microsoft.com/office/officeart/2008/layout/NameandTitleOrganizationalChart"/>
    <dgm:cxn modelId="{7E54FFD0-3CE3-42B2-9A33-4B4A82D9E7B2}" type="presParOf" srcId="{501A57A1-B22F-40ED-82BC-0DFA875F8128}" destId="{62B2C260-432D-42C8-A541-0FA6472A354B}" srcOrd="0" destOrd="0" presId="urn:microsoft.com/office/officeart/2008/layout/NameandTitleOrganizationalChart"/>
    <dgm:cxn modelId="{605AB032-6B78-4A4C-B1F1-3E6EEE8DBDB4}" type="presParOf" srcId="{501A57A1-B22F-40ED-82BC-0DFA875F8128}" destId="{F4C3B824-A88F-435D-97BC-819F9D753814}" srcOrd="1" destOrd="0" presId="urn:microsoft.com/office/officeart/2008/layout/NameandTitleOrganizationalChart"/>
    <dgm:cxn modelId="{BEC8C42A-8EB0-432F-A897-4EFD61DBCBA9}" type="presParOf" srcId="{501A57A1-B22F-40ED-82BC-0DFA875F8128}" destId="{25BD5E58-3E32-49B9-8738-389F474BC69A}" srcOrd="2" destOrd="0" presId="urn:microsoft.com/office/officeart/2008/layout/NameandTitleOrganizationalChart"/>
    <dgm:cxn modelId="{2F016980-B759-4B90-B24B-8E527E08ED4B}" type="presParOf" srcId="{C91366FD-360A-4D58-B879-0A0AFE04B688}" destId="{4CB56A29-551E-455B-867D-5502C057BBEB}" srcOrd="1" destOrd="0" presId="urn:microsoft.com/office/officeart/2008/layout/NameandTitleOrganizationalChart"/>
    <dgm:cxn modelId="{63886171-A03F-4EDD-801B-7B28473AA6C4}" type="presParOf" srcId="{C91366FD-360A-4D58-B879-0A0AFE04B688}" destId="{120B9008-41A6-4721-A3EC-5F6FF56AA80D}" srcOrd="2" destOrd="0" presId="urn:microsoft.com/office/officeart/2008/layout/NameandTitleOrganizationalChart"/>
    <dgm:cxn modelId="{3B2A0C1B-D214-4AAA-9FF5-FEFE033C30B9}" type="presParOf" srcId="{120B9008-41A6-4721-A3EC-5F6FF56AA80D}" destId="{93DCF2BA-D576-427D-BA8F-9A4310A42569}" srcOrd="0" destOrd="0" presId="urn:microsoft.com/office/officeart/2008/layout/NameandTitleOrganizationalChart"/>
    <dgm:cxn modelId="{BAA97551-5B09-4682-8E8C-4537F8BB6291}" type="presParOf" srcId="{120B9008-41A6-4721-A3EC-5F6FF56AA80D}" destId="{E5EBB6E1-735A-41B5-8099-3B7E0016FE76}" srcOrd="1" destOrd="0" presId="urn:microsoft.com/office/officeart/2008/layout/NameandTitleOrganizationalChart"/>
    <dgm:cxn modelId="{EFDD9E57-A183-4D69-AA75-6FC571025C7F}" type="presParOf" srcId="{E5EBB6E1-735A-41B5-8099-3B7E0016FE76}" destId="{F6DC2F1B-5952-4BB3-9C8B-DDF2F0ADD004}" srcOrd="0" destOrd="0" presId="urn:microsoft.com/office/officeart/2008/layout/NameandTitleOrganizationalChart"/>
    <dgm:cxn modelId="{48430951-F4CB-4C17-8F9B-3EFB64823EA6}" type="presParOf" srcId="{F6DC2F1B-5952-4BB3-9C8B-DDF2F0ADD004}" destId="{5A16BB20-A764-41E1-A873-BB2F1A00C2DE}" srcOrd="0" destOrd="0" presId="urn:microsoft.com/office/officeart/2008/layout/NameandTitleOrganizationalChart"/>
    <dgm:cxn modelId="{A784E72A-3F11-4DA6-B113-F53A9F7778F1}" type="presParOf" srcId="{F6DC2F1B-5952-4BB3-9C8B-DDF2F0ADD004}" destId="{4295C789-79B7-453B-B706-794D551CAD9A}" srcOrd="1" destOrd="0" presId="urn:microsoft.com/office/officeart/2008/layout/NameandTitleOrganizationalChart"/>
    <dgm:cxn modelId="{6120A243-FB39-44E9-B7AF-254775A3BC40}" type="presParOf" srcId="{F6DC2F1B-5952-4BB3-9C8B-DDF2F0ADD004}" destId="{033BAC4A-462A-456F-9AF1-7B1B4C75EBB9}" srcOrd="2" destOrd="0" presId="urn:microsoft.com/office/officeart/2008/layout/NameandTitleOrganizationalChart"/>
    <dgm:cxn modelId="{8C8BBA50-20A2-4924-8FF8-FE962765D488}" type="presParOf" srcId="{E5EBB6E1-735A-41B5-8099-3B7E0016FE76}" destId="{DB2B0179-B2D4-4EFC-A864-0F0CC5287173}" srcOrd="1" destOrd="0" presId="urn:microsoft.com/office/officeart/2008/layout/NameandTitleOrganizationalChart"/>
    <dgm:cxn modelId="{861567CA-AF62-44A3-97E4-751A25F8F2B4}" type="presParOf" srcId="{E5EBB6E1-735A-41B5-8099-3B7E0016FE76}" destId="{0B37D0B9-08FD-41E1-99CE-2669E0EADB8C}" srcOrd="2" destOrd="0" presId="urn:microsoft.com/office/officeart/2008/layout/NameandTitleOrganizationalChart"/>
    <dgm:cxn modelId="{F98D50B5-0CDB-49AA-9ADB-E68E3542D93B}" type="presParOf" srcId="{120B9008-41A6-4721-A3EC-5F6FF56AA80D}" destId="{66836965-70B9-4CAF-9CEF-55B4A73B0658}" srcOrd="2" destOrd="0" presId="urn:microsoft.com/office/officeart/2008/layout/NameandTitleOrganizationalChart"/>
    <dgm:cxn modelId="{86BE8597-F004-4D98-B1F7-68BFE61E7DD5}" type="presParOf" srcId="{120B9008-41A6-4721-A3EC-5F6FF56AA80D}" destId="{BBA13BA1-809D-427A-9284-1F3F90A55074}" srcOrd="3" destOrd="0" presId="urn:microsoft.com/office/officeart/2008/layout/NameandTitleOrganizationalChart"/>
    <dgm:cxn modelId="{006EFD7D-8FEE-494B-9B85-C00F85F7CE28}" type="presParOf" srcId="{BBA13BA1-809D-427A-9284-1F3F90A55074}" destId="{637FC045-D6BD-4893-A053-FBC1AC27EDB6}" srcOrd="0" destOrd="0" presId="urn:microsoft.com/office/officeart/2008/layout/NameandTitleOrganizationalChart"/>
    <dgm:cxn modelId="{67EAB2BD-41A0-4B5C-B709-732C79B55878}" type="presParOf" srcId="{637FC045-D6BD-4893-A053-FBC1AC27EDB6}" destId="{7E82B4CD-9515-4E26-97E6-ABE9EFBF81A7}" srcOrd="0" destOrd="0" presId="urn:microsoft.com/office/officeart/2008/layout/NameandTitleOrganizationalChart"/>
    <dgm:cxn modelId="{77A2BAAA-842C-4993-B6FB-5BA00D26C931}" type="presParOf" srcId="{637FC045-D6BD-4893-A053-FBC1AC27EDB6}" destId="{B8F4F051-6235-4EB3-A63F-C60F3FA83B0F}" srcOrd="1" destOrd="0" presId="urn:microsoft.com/office/officeart/2008/layout/NameandTitleOrganizationalChart"/>
    <dgm:cxn modelId="{5DA9A433-2E14-4C5E-BB34-82D78DF1A6EF}" type="presParOf" srcId="{637FC045-D6BD-4893-A053-FBC1AC27EDB6}" destId="{5B944BA6-98BB-45A9-A455-78AE0DF67FD9}" srcOrd="2" destOrd="0" presId="urn:microsoft.com/office/officeart/2008/layout/NameandTitleOrganizationalChart"/>
    <dgm:cxn modelId="{EC0ABB2D-E29A-44E5-B224-456C33729EF0}" type="presParOf" srcId="{BBA13BA1-809D-427A-9284-1F3F90A55074}" destId="{A8EE2D39-048B-4173-A214-4D58F9C81D13}" srcOrd="1" destOrd="0" presId="urn:microsoft.com/office/officeart/2008/layout/NameandTitleOrganizationalChart"/>
    <dgm:cxn modelId="{4D1839C8-E672-43D8-B478-DE4E0552CDF3}" type="presParOf" srcId="{BBA13BA1-809D-427A-9284-1F3F90A55074}" destId="{6F289EF0-2715-4B59-9CB0-89DE2E6AAA5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996DD-0662-42FC-B29E-B4AF62816582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Repeated</a:t>
          </a:r>
          <a:r>
            <a:rPr lang="fr-FR" sz="1300" kern="1200" dirty="0"/>
            <a:t> </a:t>
          </a:r>
          <a:r>
            <a:rPr lang="en-US" sz="1300" kern="1200" noProof="0" dirty="0"/>
            <a:t>measurements</a:t>
          </a:r>
        </a:p>
      </dsp:txBody>
      <dsp:txXfrm rot="-5400000">
        <a:off x="1" y="512108"/>
        <a:ext cx="1024202" cy="438943"/>
      </dsp:txXfrm>
    </dsp:sp>
    <dsp:sp modelId="{FB128194-8B20-4330-85D6-20BE6BF6B817}">
      <dsp:nvSpPr>
        <dsp:cNvPr id="0" name=""/>
        <dsp:cNvSpPr/>
      </dsp:nvSpPr>
      <dsp:spPr>
        <a:xfrm rot="5400000">
          <a:off x="4993539" y="-3969329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ANOVA: </a:t>
          </a:r>
          <a:r>
            <a:rPr lang="en-US" sz="1000" kern="1200" noProof="0" dirty="0"/>
            <a:t>categorical or discrete variables and continuous response from medical data, questionnaires, connected device, interview, …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000" kern="1200" dirty="0">
              <a:latin typeface="Calibri" panose="020F0502020204030204" pitchFamily="34" charset="0"/>
              <a:cs typeface="Calibri" panose="020F0502020204030204" pitchFamily="34" charset="0"/>
            </a:rPr>
            <a:t>Χ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²: one 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binary (categorical) variable and one repeated numerical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 (quantitative) or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 categorical 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variable 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from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000" kern="1200" noProof="0" dirty="0"/>
            <a:t>medical data, questionnaires, connected device, interview, …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LCA: </a:t>
          </a:r>
          <a:r>
            <a:rPr lang="en-US" sz="1000" kern="1200" noProof="0" dirty="0"/>
            <a:t>Categorical variable from cross-sectional study from medical data, questionnaires, interview, …</a:t>
          </a:r>
        </a:p>
      </dsp:txBody>
      <dsp:txXfrm rot="-5400000">
        <a:off x="1024202" y="46434"/>
        <a:ext cx="8843293" cy="858192"/>
      </dsp:txXfrm>
    </dsp:sp>
    <dsp:sp modelId="{1AFD537A-FBAB-4B4D-9568-F1CEC69EDFE7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Longitudinal data</a:t>
          </a:r>
        </a:p>
      </dsp:txBody>
      <dsp:txXfrm rot="-5400000">
        <a:off x="1" y="1830610"/>
        <a:ext cx="1024202" cy="438943"/>
      </dsp:txXfrm>
    </dsp:sp>
    <dsp:sp modelId="{F92F02A1-563F-4BFD-9EF9-6C72BD1948C4}">
      <dsp:nvSpPr>
        <dsp:cNvPr id="0" name=""/>
        <dsp:cNvSpPr/>
      </dsp:nvSpPr>
      <dsp:spPr>
        <a:xfrm rot="5400000">
          <a:off x="4993539" y="-2650827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K-means: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LTA: data categorical from medical data, questionnaires,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GMM: ordinal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Mixed: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GBTM: categorical and numerical data (with a discrete density) from medical data, questionnaires, connected device, interview, ….</a:t>
          </a:r>
        </a:p>
      </dsp:txBody>
      <dsp:txXfrm rot="-5400000">
        <a:off x="1024202" y="1364936"/>
        <a:ext cx="8843293" cy="858192"/>
      </dsp:txXfrm>
    </dsp:sp>
    <dsp:sp modelId="{EA6AFC1E-00E6-4FBF-8494-6F14A98AD97D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Time </a:t>
          </a:r>
          <a:r>
            <a:rPr lang="en-US" sz="1300" kern="1200" noProof="0" dirty="0"/>
            <a:t>series</a:t>
          </a:r>
        </a:p>
      </dsp:txBody>
      <dsp:txXfrm rot="-5400000">
        <a:off x="1" y="3149112"/>
        <a:ext cx="1024202" cy="438943"/>
      </dsp:txXfrm>
    </dsp:sp>
    <dsp:sp modelId="{F0B1CE37-C226-40CF-9AD8-0F9B270CAC85}">
      <dsp:nvSpPr>
        <dsp:cNvPr id="0" name=""/>
        <dsp:cNvSpPr/>
      </dsp:nvSpPr>
      <dsp:spPr>
        <a:xfrm rot="5400000">
          <a:off x="4993539" y="-1332326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ARIMA &amp; </a:t>
          </a:r>
          <a:r>
            <a:rPr lang="en-US" sz="1000" kern="1200" noProof="0" dirty="0"/>
            <a:t>Cross-correlation: numerical data from medical data or connected device, ….</a:t>
          </a:r>
        </a:p>
      </dsp:txBody>
      <dsp:txXfrm rot="-5400000">
        <a:off x="1024202" y="2683437"/>
        <a:ext cx="8843293" cy="858192"/>
      </dsp:txXfrm>
    </dsp:sp>
    <dsp:sp modelId="{724F55C2-D37B-4B87-BC41-E4A605CE6705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Mixed data</a:t>
          </a:r>
        </a:p>
      </dsp:txBody>
      <dsp:txXfrm rot="-5400000">
        <a:off x="1" y="4467614"/>
        <a:ext cx="1024202" cy="438943"/>
      </dsp:txXfrm>
    </dsp:sp>
    <dsp:sp modelId="{3069D668-3485-4517-BE47-71EEC4F6A51F}">
      <dsp:nvSpPr>
        <dsp:cNvPr id="0" name=""/>
        <dsp:cNvSpPr/>
      </dsp:nvSpPr>
      <dsp:spPr>
        <a:xfrm rot="5400000">
          <a:off x="4993539" y="-13824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Joint: : </a:t>
          </a:r>
          <a:r>
            <a:rPr lang="en-US" sz="1000" kern="1200" noProof="0" dirty="0"/>
            <a:t>continuous and categorical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Hidden</a:t>
          </a:r>
          <a:r>
            <a:rPr lang="fr-FR" sz="1000" kern="1200" dirty="0"/>
            <a:t> Markov: </a:t>
          </a:r>
          <a:r>
            <a:rPr lang="en-US" sz="1000" kern="1200" noProof="0" dirty="0"/>
            <a:t>continuous and categorical data from medical data, questionnaires, connected device, interview, ….</a:t>
          </a:r>
          <a:endParaRPr lang="fr-FR" sz="1000" kern="1200" dirty="0"/>
        </a:p>
      </dsp:txBody>
      <dsp:txXfrm rot="-5400000">
        <a:off x="1024202" y="4001939"/>
        <a:ext cx="8843293" cy="858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36965-70B9-4CAF-9CEF-55B4A73B0658}">
      <dsp:nvSpPr>
        <dsp:cNvPr id="0" name=""/>
        <dsp:cNvSpPr/>
      </dsp:nvSpPr>
      <dsp:spPr>
        <a:xfrm>
          <a:off x="7849718" y="3940584"/>
          <a:ext cx="251855" cy="955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877"/>
              </a:lnTo>
              <a:lnTo>
                <a:pt x="251855" y="95587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CF2BA-D576-427D-BA8F-9A4310A42569}">
      <dsp:nvSpPr>
        <dsp:cNvPr id="0" name=""/>
        <dsp:cNvSpPr/>
      </dsp:nvSpPr>
      <dsp:spPr>
        <a:xfrm>
          <a:off x="7507187" y="3940584"/>
          <a:ext cx="342531" cy="822796"/>
        </a:xfrm>
        <a:custGeom>
          <a:avLst/>
          <a:gdLst/>
          <a:ahLst/>
          <a:cxnLst/>
          <a:rect l="0" t="0" r="0" b="0"/>
          <a:pathLst>
            <a:path>
              <a:moveTo>
                <a:pt x="342531" y="0"/>
              </a:moveTo>
              <a:lnTo>
                <a:pt x="342531" y="822796"/>
              </a:lnTo>
              <a:lnTo>
                <a:pt x="0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8134B-4437-4A69-9AFB-7E29F47611C0}">
      <dsp:nvSpPr>
        <dsp:cNvPr id="0" name=""/>
        <dsp:cNvSpPr/>
      </dsp:nvSpPr>
      <dsp:spPr>
        <a:xfrm>
          <a:off x="5780854" y="2736078"/>
          <a:ext cx="1331625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1331625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1869B-E0B1-46D9-9AD8-A54D8183FE9F}">
      <dsp:nvSpPr>
        <dsp:cNvPr id="0" name=""/>
        <dsp:cNvSpPr/>
      </dsp:nvSpPr>
      <dsp:spPr>
        <a:xfrm>
          <a:off x="5528999" y="2736078"/>
          <a:ext cx="251855" cy="1102723"/>
        </a:xfrm>
        <a:custGeom>
          <a:avLst/>
          <a:gdLst/>
          <a:ahLst/>
          <a:cxnLst/>
          <a:rect l="0" t="0" r="0" b="0"/>
          <a:pathLst>
            <a:path>
              <a:moveTo>
                <a:pt x="251855" y="0"/>
              </a:moveTo>
              <a:lnTo>
                <a:pt x="251855" y="1102723"/>
              </a:lnTo>
              <a:lnTo>
                <a:pt x="0" y="110272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11F66-C2B4-434B-80DC-864EEC075A8D}">
      <dsp:nvSpPr>
        <dsp:cNvPr id="0" name=""/>
        <dsp:cNvSpPr/>
      </dsp:nvSpPr>
      <dsp:spPr>
        <a:xfrm>
          <a:off x="3802665" y="1531571"/>
          <a:ext cx="1240949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1240949" y="82279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AF6EE-9B0E-4152-A444-1976CB4ECC64}">
      <dsp:nvSpPr>
        <dsp:cNvPr id="0" name=""/>
        <dsp:cNvSpPr/>
      </dsp:nvSpPr>
      <dsp:spPr>
        <a:xfrm>
          <a:off x="1824477" y="2736078"/>
          <a:ext cx="251855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251855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3B55F-A9D0-4B62-A79D-124282B9FD89}">
      <dsp:nvSpPr>
        <dsp:cNvPr id="0" name=""/>
        <dsp:cNvSpPr/>
      </dsp:nvSpPr>
      <dsp:spPr>
        <a:xfrm>
          <a:off x="1572622" y="2736078"/>
          <a:ext cx="251855" cy="982175"/>
        </a:xfrm>
        <a:custGeom>
          <a:avLst/>
          <a:gdLst/>
          <a:ahLst/>
          <a:cxnLst/>
          <a:rect l="0" t="0" r="0" b="0"/>
          <a:pathLst>
            <a:path>
              <a:moveTo>
                <a:pt x="251855" y="0"/>
              </a:moveTo>
              <a:lnTo>
                <a:pt x="251855" y="982175"/>
              </a:lnTo>
              <a:lnTo>
                <a:pt x="0" y="9821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21398-3445-48B2-B642-59A92D760A00}">
      <dsp:nvSpPr>
        <dsp:cNvPr id="0" name=""/>
        <dsp:cNvSpPr/>
      </dsp:nvSpPr>
      <dsp:spPr>
        <a:xfrm>
          <a:off x="2561716" y="1531571"/>
          <a:ext cx="1240949" cy="822796"/>
        </a:xfrm>
        <a:custGeom>
          <a:avLst/>
          <a:gdLst/>
          <a:ahLst/>
          <a:cxnLst/>
          <a:rect l="0" t="0" r="0" b="0"/>
          <a:pathLst>
            <a:path>
              <a:moveTo>
                <a:pt x="1240949" y="0"/>
              </a:moveTo>
              <a:lnTo>
                <a:pt x="1240949" y="822796"/>
              </a:lnTo>
              <a:lnTo>
                <a:pt x="0" y="82279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53D05-0F71-457B-BD02-D5C0967AE8CB}">
      <dsp:nvSpPr>
        <dsp:cNvPr id="0" name=""/>
        <dsp:cNvSpPr/>
      </dsp:nvSpPr>
      <dsp:spPr>
        <a:xfrm>
          <a:off x="3065426" y="76815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Data types</a:t>
          </a:r>
        </a:p>
      </dsp:txBody>
      <dsp:txXfrm>
        <a:off x="3065426" y="768152"/>
        <a:ext cx="1474478" cy="763419"/>
      </dsp:txXfrm>
    </dsp:sp>
    <dsp:sp modelId="{C9FB4772-8AA5-4FF5-B50A-C424EC94C57C}">
      <dsp:nvSpPr>
        <dsp:cNvPr id="0" name=""/>
        <dsp:cNvSpPr/>
      </dsp:nvSpPr>
      <dsp:spPr>
        <a:xfrm>
          <a:off x="3360322" y="1361923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noProof="0" dirty="0"/>
        </a:p>
      </dsp:txBody>
      <dsp:txXfrm>
        <a:off x="3360322" y="1361923"/>
        <a:ext cx="1327030" cy="254473"/>
      </dsp:txXfrm>
    </dsp:sp>
    <dsp:sp modelId="{71246779-B3AF-472D-8B62-37AD2F5EC3E5}">
      <dsp:nvSpPr>
        <dsp:cNvPr id="0" name=""/>
        <dsp:cNvSpPr/>
      </dsp:nvSpPr>
      <dsp:spPr>
        <a:xfrm>
          <a:off x="1087238" y="1972658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Categorical</a:t>
          </a:r>
        </a:p>
      </dsp:txBody>
      <dsp:txXfrm>
        <a:off x="1087238" y="1972658"/>
        <a:ext cx="1474478" cy="763419"/>
      </dsp:txXfrm>
    </dsp:sp>
    <dsp:sp modelId="{7AF62BB1-D966-43EA-9705-868FAA67A389}">
      <dsp:nvSpPr>
        <dsp:cNvPr id="0" name=""/>
        <dsp:cNvSpPr/>
      </dsp:nvSpPr>
      <dsp:spPr>
        <a:xfrm>
          <a:off x="1382134" y="2566429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Qualitative</a:t>
          </a:r>
        </a:p>
      </dsp:txBody>
      <dsp:txXfrm>
        <a:off x="1382134" y="2566429"/>
        <a:ext cx="1327030" cy="254473"/>
      </dsp:txXfrm>
    </dsp:sp>
    <dsp:sp modelId="{AA856579-9A4A-4CE0-B315-745875CD3D54}">
      <dsp:nvSpPr>
        <dsp:cNvPr id="0" name=""/>
        <dsp:cNvSpPr/>
      </dsp:nvSpPr>
      <dsp:spPr>
        <a:xfrm>
          <a:off x="98144" y="333654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Ordinal</a:t>
          </a:r>
        </a:p>
      </dsp:txBody>
      <dsp:txXfrm>
        <a:off x="98144" y="3336544"/>
        <a:ext cx="1474478" cy="763419"/>
      </dsp:txXfrm>
    </dsp:sp>
    <dsp:sp modelId="{0827F87C-E612-4F5A-9578-5EDE06810331}">
      <dsp:nvSpPr>
        <dsp:cNvPr id="0" name=""/>
        <dsp:cNvSpPr/>
      </dsp:nvSpPr>
      <dsp:spPr>
        <a:xfrm>
          <a:off x="393040" y="3875670"/>
          <a:ext cx="1327030" cy="17607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393040" y="3875670"/>
        <a:ext cx="1327030" cy="1760773"/>
      </dsp:txXfrm>
    </dsp:sp>
    <dsp:sp modelId="{5F629ECE-C055-4226-821C-231B89FA7FDA}">
      <dsp:nvSpPr>
        <dsp:cNvPr id="0" name=""/>
        <dsp:cNvSpPr/>
      </dsp:nvSpPr>
      <dsp:spPr>
        <a:xfrm>
          <a:off x="2076332" y="317716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Nominal</a:t>
          </a:r>
        </a:p>
      </dsp:txBody>
      <dsp:txXfrm>
        <a:off x="2076332" y="3177164"/>
        <a:ext cx="1474478" cy="763419"/>
      </dsp:txXfrm>
    </dsp:sp>
    <dsp:sp modelId="{CCA9B9B9-4D47-4C55-A2EC-B8387E9DE2D7}">
      <dsp:nvSpPr>
        <dsp:cNvPr id="0" name=""/>
        <dsp:cNvSpPr/>
      </dsp:nvSpPr>
      <dsp:spPr>
        <a:xfrm>
          <a:off x="2370883" y="3766802"/>
          <a:ext cx="1327030" cy="126060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2370883" y="3766802"/>
        <a:ext cx="1327030" cy="1260603"/>
      </dsp:txXfrm>
    </dsp:sp>
    <dsp:sp modelId="{3CF1BA76-CBFD-4CA5-92EC-A74FBD82D6E3}">
      <dsp:nvSpPr>
        <dsp:cNvPr id="0" name=""/>
        <dsp:cNvSpPr/>
      </dsp:nvSpPr>
      <dsp:spPr>
        <a:xfrm>
          <a:off x="5043615" y="1972658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Numerical</a:t>
          </a:r>
        </a:p>
      </dsp:txBody>
      <dsp:txXfrm>
        <a:off x="5043615" y="1972658"/>
        <a:ext cx="1474478" cy="763419"/>
      </dsp:txXfrm>
    </dsp:sp>
    <dsp:sp modelId="{2FD6145E-99F1-484D-9CEA-156D661A8BED}">
      <dsp:nvSpPr>
        <dsp:cNvPr id="0" name=""/>
        <dsp:cNvSpPr/>
      </dsp:nvSpPr>
      <dsp:spPr>
        <a:xfrm>
          <a:off x="5338510" y="2566429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Quantitative</a:t>
          </a:r>
        </a:p>
      </dsp:txBody>
      <dsp:txXfrm>
        <a:off x="5338510" y="2566429"/>
        <a:ext cx="1327030" cy="254473"/>
      </dsp:txXfrm>
    </dsp:sp>
    <dsp:sp modelId="{4B3FE9E1-801B-4835-BAAF-3D9437E134AE}">
      <dsp:nvSpPr>
        <dsp:cNvPr id="0" name=""/>
        <dsp:cNvSpPr/>
      </dsp:nvSpPr>
      <dsp:spPr>
        <a:xfrm>
          <a:off x="4054521" y="345709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Discrete</a:t>
          </a:r>
        </a:p>
      </dsp:txBody>
      <dsp:txXfrm>
        <a:off x="4054521" y="3457092"/>
        <a:ext cx="1474478" cy="763419"/>
      </dsp:txXfrm>
    </dsp:sp>
    <dsp:sp modelId="{76D3539A-E77D-40DC-B36F-EF0F89C0DB5D}">
      <dsp:nvSpPr>
        <dsp:cNvPr id="0" name=""/>
        <dsp:cNvSpPr/>
      </dsp:nvSpPr>
      <dsp:spPr>
        <a:xfrm>
          <a:off x="4331661" y="4117941"/>
          <a:ext cx="1327030" cy="200186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4331661" y="4117941"/>
        <a:ext cx="1327030" cy="2001868"/>
      </dsp:txXfrm>
    </dsp:sp>
    <dsp:sp modelId="{62B2C260-432D-42C8-A541-0FA6472A354B}">
      <dsp:nvSpPr>
        <dsp:cNvPr id="0" name=""/>
        <dsp:cNvSpPr/>
      </dsp:nvSpPr>
      <dsp:spPr>
        <a:xfrm>
          <a:off x="7112479" y="317716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Continuous</a:t>
          </a:r>
        </a:p>
      </dsp:txBody>
      <dsp:txXfrm>
        <a:off x="7112479" y="3177164"/>
        <a:ext cx="1474478" cy="763419"/>
      </dsp:txXfrm>
    </dsp:sp>
    <dsp:sp modelId="{F4C3B824-A88F-435D-97BC-819F9D753814}">
      <dsp:nvSpPr>
        <dsp:cNvPr id="0" name=""/>
        <dsp:cNvSpPr/>
      </dsp:nvSpPr>
      <dsp:spPr>
        <a:xfrm>
          <a:off x="7407375" y="3770935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Measurements</a:t>
          </a:r>
        </a:p>
      </dsp:txBody>
      <dsp:txXfrm>
        <a:off x="7407375" y="3770935"/>
        <a:ext cx="1327030" cy="254473"/>
      </dsp:txXfrm>
    </dsp:sp>
    <dsp:sp modelId="{5A16BB20-A764-41E1-A873-BB2F1A00C2DE}">
      <dsp:nvSpPr>
        <dsp:cNvPr id="0" name=""/>
        <dsp:cNvSpPr/>
      </dsp:nvSpPr>
      <dsp:spPr>
        <a:xfrm>
          <a:off x="6032709" y="4381671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Ratio</a:t>
          </a:r>
        </a:p>
      </dsp:txBody>
      <dsp:txXfrm>
        <a:off x="6032709" y="4381671"/>
        <a:ext cx="1474478" cy="763419"/>
      </dsp:txXfrm>
    </dsp:sp>
    <dsp:sp modelId="{4295C789-79B7-453B-B706-794D551CAD9A}">
      <dsp:nvSpPr>
        <dsp:cNvPr id="0" name=""/>
        <dsp:cNvSpPr/>
      </dsp:nvSpPr>
      <dsp:spPr>
        <a:xfrm>
          <a:off x="6320664" y="5011247"/>
          <a:ext cx="1508382" cy="143977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noProof="0" dirty="0"/>
        </a:p>
      </dsp:txBody>
      <dsp:txXfrm>
        <a:off x="6320664" y="5011247"/>
        <a:ext cx="1508382" cy="1439770"/>
      </dsp:txXfrm>
    </dsp:sp>
    <dsp:sp modelId="{7E82B4CD-9515-4E26-97E6-ABE9EFBF81A7}">
      <dsp:nvSpPr>
        <dsp:cNvPr id="0" name=""/>
        <dsp:cNvSpPr/>
      </dsp:nvSpPr>
      <dsp:spPr>
        <a:xfrm>
          <a:off x="8101573" y="451475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Interval</a:t>
          </a:r>
        </a:p>
      </dsp:txBody>
      <dsp:txXfrm>
        <a:off x="8101573" y="4514752"/>
        <a:ext cx="1474478" cy="763419"/>
      </dsp:txXfrm>
    </dsp:sp>
    <dsp:sp modelId="{B8F4F051-6235-4EB3-A63F-C60F3FA83B0F}">
      <dsp:nvSpPr>
        <dsp:cNvPr id="0" name=""/>
        <dsp:cNvSpPr/>
      </dsp:nvSpPr>
      <dsp:spPr>
        <a:xfrm>
          <a:off x="8401113" y="5105848"/>
          <a:ext cx="1327030" cy="170817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noProof="0" dirty="0"/>
        </a:p>
      </dsp:txBody>
      <dsp:txXfrm>
        <a:off x="8401113" y="5105848"/>
        <a:ext cx="1327030" cy="17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B2005-0214-496B-BA85-89A1064C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B63DA6-B8E3-465E-AD44-83DB49842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F5741-DCAF-4797-A572-0CB20957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505E1-6665-4B98-9749-AA9649C5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ED352D-C93B-4FB2-9EBD-42AD5805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33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BB626-C437-418B-9076-8D7ABC78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E4156-F8F5-4236-9FB0-D0BB6E4E8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4CC20-0720-473C-BDA8-F0EE1D92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CB6AE1-0618-4610-ADA2-ACB32113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A4A1F-9CE1-4DD7-BC74-BF0BFAB7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25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FD1F19-2C72-4F7B-8956-949A6DD59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76B3AB-349D-40A0-971C-7FFAA0DDF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5C99D-D528-43FB-BC16-FA242480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3361A-9326-40F8-BD03-7BA1C312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C66CE-ED54-4923-B6C8-3AEB622B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78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03509-5B2A-46C3-87BF-5D27E0A0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614DB-63BA-4F86-AF96-4132F28A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082BB-841A-4974-8470-BE989007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2D811C-E032-4D3E-B908-8F585463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F38A7-B654-4F88-8CB6-1C8E491E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87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2B62D-225B-4B2E-960E-BC4A5800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565185-2493-4887-918C-E179FBA7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FEB371-2674-4D77-8941-66BD8B4D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ADF22-D97B-4973-9DA7-C2FAE63C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0D607-6C22-4DB0-BCC0-AC2187F1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77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70F49-0330-4A0F-9140-DDA7431C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747C7-6778-463C-9800-01484BA44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26CC96-EA3A-4256-A2BA-1380CD79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EF7FC3-FB0C-420D-8E30-155D1AB7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9FED3A-EF33-4BA3-BCA9-BD71E207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57CCA9-4B8B-4961-9DC3-12482C24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4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977AC-62C6-4504-BE9B-7C9FB964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1C4746-74D4-4C8D-B4F9-7042AA4D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9609E0-E1F3-4688-B09B-F50E7358B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1846A2-707E-428A-8146-EE2F97B2A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0CB50E-4B39-436D-B6E8-9D4BB6AB0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FE4E8D-1688-488D-9787-D05DF9A3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E70705-5268-4A2D-9D4C-3C72C44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F0F013-8DCC-4330-9EE9-646AE419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0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6DCE7-97EB-4200-B060-F67F8383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871EE3-1D2B-4486-BE7F-53EB5597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C6DD6E-80D8-4D38-A1E1-3DBA2B15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08061-CCF8-4834-9708-7AD4C46D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12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FCD8CB-1914-43B9-A581-404842D1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794479-F39A-4B2F-88A5-88ED6BDD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4808B-220B-4217-B080-A5EE46F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25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1629C-F142-4320-92E8-4329F24A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542F8-11AB-472E-A9F2-86D7826D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79927E-461C-4951-9C9F-F063AAC8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2CE44A-1D92-43DF-9BA6-1B8ADDF0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620B82-9785-4FBF-8A97-9CC5734C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410B58-FF29-4106-A682-29A0F12F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6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E4A29-C26D-4BFC-8C77-7704C8BE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27FE64-3E75-4CD3-8F42-913E4D89F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5B727C-D4EB-4D15-882D-134A8B21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930330-39D6-4EBE-A0D2-E2B39562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CDDA7-B901-4AE2-896D-2FE2F459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C0F72E-20FA-4EC9-92F6-CCC36EFD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7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CB42E1-A249-4BA3-B88D-13ED4FA3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30E133-0696-4AD7-AAEF-40722430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62FC5-D5F4-4AB3-814E-0831E70E7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1440-FB20-43AC-A885-455CF623822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18230-D4FA-4133-8E8F-41D8BAA9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AB78C-1DEE-4482-9814-C4A1F2BB5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">
            <a:extLst>
              <a:ext uri="{FF2B5EF4-FFF2-40B4-BE49-F238E27FC236}">
                <a16:creationId xmlns:a16="http://schemas.microsoft.com/office/drawing/2014/main" id="{2653AA0F-D264-4C51-A6D0-56E3E7B8F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id="{6D6B157B-C872-445A-A456-563C17443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110" y="2005668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">
            <a:extLst>
              <a:ext uri="{FF2B5EF4-FFF2-40B4-BE49-F238E27FC236}">
                <a16:creationId xmlns:a16="http://schemas.microsoft.com/office/drawing/2014/main" id="{D178459A-4284-494C-8260-FB9EB8659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290" y="2971800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:a16="http://schemas.microsoft.com/office/drawing/2014/main" id="{D92784DA-D2CA-42C5-80FF-CC75CB31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56" y="2684128"/>
            <a:ext cx="914400" cy="914400"/>
          </a:xfrm>
          <a:prstGeom prst="rect">
            <a:avLst/>
          </a:prstGeom>
        </p:spPr>
      </p:pic>
      <p:pic>
        <p:nvPicPr>
          <p:cNvPr id="9" name="Graphique 8" descr="Base de données">
            <a:extLst>
              <a:ext uri="{FF2B5EF4-FFF2-40B4-BE49-F238E27FC236}">
                <a16:creationId xmlns:a16="http://schemas.microsoft.com/office/drawing/2014/main" id="{1A87C6C0-A1D0-486A-A530-B99AA3BDF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803" y="2561264"/>
            <a:ext cx="914400" cy="914400"/>
          </a:xfrm>
          <a:prstGeom prst="rect">
            <a:avLst/>
          </a:prstGeom>
        </p:spPr>
      </p:pic>
      <p:pic>
        <p:nvPicPr>
          <p:cNvPr id="10" name="Graphique 9" descr="Base de données">
            <a:extLst>
              <a:ext uri="{FF2B5EF4-FFF2-40B4-BE49-F238E27FC236}">
                <a16:creationId xmlns:a16="http://schemas.microsoft.com/office/drawing/2014/main" id="{41730D4F-73AA-4943-9791-2FA415C6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5389" y="2228501"/>
            <a:ext cx="914400" cy="914400"/>
          </a:xfrm>
          <a:prstGeom prst="rect">
            <a:avLst/>
          </a:prstGeom>
        </p:spPr>
      </p:pic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1CABB50D-F67F-4D83-B66D-F0DAFA403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637" y="3429000"/>
            <a:ext cx="914400" cy="914400"/>
          </a:xfrm>
          <a:prstGeom prst="rect">
            <a:avLst/>
          </a:prstGeom>
        </p:spPr>
      </p:pic>
      <p:pic>
        <p:nvPicPr>
          <p:cNvPr id="12" name="Graphique 11" descr="Base de données">
            <a:extLst>
              <a:ext uri="{FF2B5EF4-FFF2-40B4-BE49-F238E27FC236}">
                <a16:creationId xmlns:a16="http://schemas.microsoft.com/office/drawing/2014/main" id="{E1615356-BAA7-418F-8DAA-27C5EED13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2064" y="3041212"/>
            <a:ext cx="914400" cy="914400"/>
          </a:xfrm>
          <a:prstGeom prst="rect">
            <a:avLst/>
          </a:prstGeom>
        </p:spPr>
      </p:pic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ABDEF668-A434-49C4-9F99-89E7450B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308" y="2603034"/>
            <a:ext cx="914400" cy="914400"/>
          </a:xfrm>
          <a:prstGeom prst="rect">
            <a:avLst/>
          </a:prstGeom>
        </p:spPr>
      </p:pic>
      <p:pic>
        <p:nvPicPr>
          <p:cNvPr id="14" name="Graphique 13" descr="Base de données">
            <a:extLst>
              <a:ext uri="{FF2B5EF4-FFF2-40B4-BE49-F238E27FC236}">
                <a16:creationId xmlns:a16="http://schemas.microsoft.com/office/drawing/2014/main" id="{F74B8BCB-E98F-4BE7-9801-8608F6DD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9718" y="3248811"/>
            <a:ext cx="914400" cy="914400"/>
          </a:xfrm>
          <a:prstGeom prst="rect">
            <a:avLst/>
          </a:prstGeom>
        </p:spPr>
      </p:pic>
      <p:pic>
        <p:nvPicPr>
          <p:cNvPr id="15" name="Graphique 14" descr="Base de données">
            <a:extLst>
              <a:ext uri="{FF2B5EF4-FFF2-40B4-BE49-F238E27FC236}">
                <a16:creationId xmlns:a16="http://schemas.microsoft.com/office/drawing/2014/main" id="{1EF06235-67EA-45BA-8D64-0D5501A5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498" y="3259472"/>
            <a:ext cx="914400" cy="914400"/>
          </a:xfrm>
          <a:prstGeom prst="rect">
            <a:avLst/>
          </a:prstGeom>
        </p:spPr>
      </p:pic>
      <p:pic>
        <p:nvPicPr>
          <p:cNvPr id="16" name="Graphique 15" descr="Base de données">
            <a:extLst>
              <a:ext uri="{FF2B5EF4-FFF2-40B4-BE49-F238E27FC236}">
                <a16:creationId xmlns:a16="http://schemas.microsoft.com/office/drawing/2014/main" id="{114D778F-D584-42F5-B608-2A8657FD2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4419" y="2203667"/>
            <a:ext cx="914400" cy="914400"/>
          </a:xfrm>
          <a:prstGeom prst="rect">
            <a:avLst/>
          </a:prstGeom>
        </p:spPr>
      </p:pic>
      <p:pic>
        <p:nvPicPr>
          <p:cNvPr id="17" name="Graphique 16" descr="Base de données">
            <a:extLst>
              <a:ext uri="{FF2B5EF4-FFF2-40B4-BE49-F238E27FC236}">
                <a16:creationId xmlns:a16="http://schemas.microsoft.com/office/drawing/2014/main" id="{2CA362C1-F41C-4985-9A30-93ED4D86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112" y="2509881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F78491E-3F4C-4953-843E-C70009285584}"/>
              </a:ext>
            </a:extLst>
          </p:cNvPr>
          <p:cNvSpPr txBox="1"/>
          <p:nvPr/>
        </p:nvSpPr>
        <p:spPr>
          <a:xfrm>
            <a:off x="5118119" y="2960378"/>
            <a:ext cx="68929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ED0A517-2DE2-4EAB-840F-EE3D39939E30}"/>
              </a:ext>
            </a:extLst>
          </p:cNvPr>
          <p:cNvSpPr/>
          <p:nvPr/>
        </p:nvSpPr>
        <p:spPr>
          <a:xfrm rot="20001647">
            <a:off x="6167922" y="1925270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94175157-47F2-4427-A089-74193E77A394}"/>
              </a:ext>
            </a:extLst>
          </p:cNvPr>
          <p:cNvSpPr/>
          <p:nvPr/>
        </p:nvSpPr>
        <p:spPr>
          <a:xfrm rot="14476043">
            <a:off x="3946454" y="1273916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286A76BB-981A-432E-A4B1-7F252E42FAD6}"/>
              </a:ext>
            </a:extLst>
          </p:cNvPr>
          <p:cNvSpPr/>
          <p:nvPr/>
        </p:nvSpPr>
        <p:spPr>
          <a:xfrm rot="9654549">
            <a:off x="3200966" y="3469083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80AE88B4-5F48-4698-9EFE-C098F99EA391}"/>
              </a:ext>
            </a:extLst>
          </p:cNvPr>
          <p:cNvSpPr/>
          <p:nvPr/>
        </p:nvSpPr>
        <p:spPr>
          <a:xfrm rot="3928788">
            <a:off x="5473277" y="4530187"/>
            <a:ext cx="1142946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C8FD404-1214-4540-A4C9-6640F9089C52}"/>
              </a:ext>
            </a:extLst>
          </p:cNvPr>
          <p:cNvSpPr/>
          <p:nvPr/>
        </p:nvSpPr>
        <p:spPr>
          <a:xfrm rot="207748">
            <a:off x="6462460" y="2841909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E2FDFF-AB88-4361-AE0A-8E438C87196B}"/>
              </a:ext>
            </a:extLst>
          </p:cNvPr>
          <p:cNvSpPr txBox="1"/>
          <p:nvPr/>
        </p:nvSpPr>
        <p:spPr>
          <a:xfrm>
            <a:off x="7709981" y="2838036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compare the characteristics of different clusters measured regularly over time?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960535D-A000-4288-94F0-28AA0A88B863}"/>
              </a:ext>
            </a:extLst>
          </p:cNvPr>
          <p:cNvSpPr/>
          <p:nvPr/>
        </p:nvSpPr>
        <p:spPr>
          <a:xfrm>
            <a:off x="7073664" y="740635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E20982A-5E8A-4D0C-8D68-69C0BD25E8A6}"/>
              </a:ext>
            </a:extLst>
          </p:cNvPr>
          <p:cNvSpPr txBox="1"/>
          <p:nvPr/>
        </p:nvSpPr>
        <p:spPr>
          <a:xfrm>
            <a:off x="7169409" y="747413"/>
            <a:ext cx="244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ANalysis Of Variance </a:t>
            </a:r>
            <a:r>
              <a:rPr lang="en-US" sz="1400" i="1" dirty="0">
                <a:solidFill>
                  <a:srgbClr val="0070C0"/>
                </a:solidFill>
              </a:rPr>
              <a:t>(A)</a:t>
            </a:r>
            <a:r>
              <a:rPr lang="en-US" sz="1400" dirty="0"/>
              <a:t>, </a:t>
            </a:r>
            <a:r>
              <a:rPr lang="el-GR" sz="1400" dirty="0"/>
              <a:t>χ</a:t>
            </a:r>
            <a:r>
              <a:rPr lang="fr-FR" sz="1400" dirty="0"/>
              <a:t>² </a:t>
            </a:r>
            <a:r>
              <a:rPr lang="fr-FR" sz="1400" dirty="0">
                <a:solidFill>
                  <a:srgbClr val="0070C0"/>
                </a:solidFill>
              </a:rPr>
              <a:t>(B)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4F5CEE9-383C-4E28-A1E6-E80804604C62}"/>
              </a:ext>
            </a:extLst>
          </p:cNvPr>
          <p:cNvSpPr txBox="1"/>
          <p:nvPr/>
        </p:nvSpPr>
        <p:spPr>
          <a:xfrm>
            <a:off x="7738732" y="4140227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analyze clusters trajectories to study and predict variations over time?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BB7404E-EA56-4830-98BD-31F8D8EAF721}"/>
              </a:ext>
            </a:extLst>
          </p:cNvPr>
          <p:cNvSpPr/>
          <p:nvPr/>
        </p:nvSpPr>
        <p:spPr>
          <a:xfrm>
            <a:off x="7854083" y="4737940"/>
            <a:ext cx="4000913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2AAF6F-3CC4-41B2-ACEA-98873DF401AF}"/>
              </a:ext>
            </a:extLst>
          </p:cNvPr>
          <p:cNvSpPr txBox="1"/>
          <p:nvPr/>
        </p:nvSpPr>
        <p:spPr>
          <a:xfrm>
            <a:off x="7899535" y="4752708"/>
            <a:ext cx="3930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K-means </a:t>
            </a:r>
            <a:r>
              <a:rPr lang="en-US" sz="1400" dirty="0">
                <a:solidFill>
                  <a:srgbClr val="7030A0"/>
                </a:solidFill>
              </a:rPr>
              <a:t>(D)</a:t>
            </a:r>
            <a:r>
              <a:rPr lang="en-US" sz="1400" dirty="0"/>
              <a:t>, Group-Based Trajectory Modelling </a:t>
            </a:r>
            <a:r>
              <a:rPr lang="en-US" sz="1400" dirty="0">
                <a:solidFill>
                  <a:srgbClr val="92D050"/>
                </a:solidFill>
              </a:rPr>
              <a:t>(H)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39E2C33-9C05-413D-B52B-0D2C242E02AA}"/>
              </a:ext>
            </a:extLst>
          </p:cNvPr>
          <p:cNvSpPr txBox="1"/>
          <p:nvPr/>
        </p:nvSpPr>
        <p:spPr>
          <a:xfrm>
            <a:off x="7386619" y="1566883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identify unobserved or unmeasured clusters sharing common characteristics?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4003F2-12EF-493F-B70E-AF5811A7441B}"/>
              </a:ext>
            </a:extLst>
          </p:cNvPr>
          <p:cNvSpPr/>
          <p:nvPr/>
        </p:nvSpPr>
        <p:spPr>
          <a:xfrm>
            <a:off x="8111683" y="2147390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A35EF47-2337-4BE3-9E87-58E68EB43889}"/>
              </a:ext>
            </a:extLst>
          </p:cNvPr>
          <p:cNvSpPr txBox="1"/>
          <p:nvPr/>
        </p:nvSpPr>
        <p:spPr>
          <a:xfrm>
            <a:off x="8434953" y="2145779"/>
            <a:ext cx="214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Latent Class Analysis 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9AD493-58BA-4E7E-9684-ED427781D877}"/>
              </a:ext>
            </a:extLst>
          </p:cNvPr>
          <p:cNvSpPr txBox="1"/>
          <p:nvPr/>
        </p:nvSpPr>
        <p:spPr>
          <a:xfrm>
            <a:off x="126741" y="305560"/>
            <a:ext cx="47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assess changes in individual characteristics when these are not directly observable?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CE89DE2-1059-454C-B06A-02E6A1B5D668}"/>
              </a:ext>
            </a:extLst>
          </p:cNvPr>
          <p:cNvSpPr/>
          <p:nvPr/>
        </p:nvSpPr>
        <p:spPr>
          <a:xfrm>
            <a:off x="1193126" y="881946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5FD08E1-1B07-4551-AC3F-3A24938B715E}"/>
              </a:ext>
            </a:extLst>
          </p:cNvPr>
          <p:cNvSpPr txBox="1"/>
          <p:nvPr/>
        </p:nvSpPr>
        <p:spPr>
          <a:xfrm>
            <a:off x="1784844" y="880335"/>
            <a:ext cx="154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Markov </a:t>
            </a:r>
            <a:r>
              <a:rPr lang="en-US" sz="1400" i="1" dirty="0">
                <a:solidFill>
                  <a:srgbClr val="92D050"/>
                </a:solidFill>
              </a:rPr>
              <a:t>(K)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675C902-81A9-4529-A886-4C2F2779B6A3}"/>
              </a:ext>
            </a:extLst>
          </p:cNvPr>
          <p:cNvSpPr txBox="1"/>
          <p:nvPr/>
        </p:nvSpPr>
        <p:spPr>
          <a:xfrm>
            <a:off x="156818" y="3568382"/>
            <a:ext cx="3137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estimate the relationship between the dependent variables and the fixed and random effects of the independents variables?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B477DDD-E019-43A6-9FDB-40F8A31F72A7}"/>
              </a:ext>
            </a:extLst>
          </p:cNvPr>
          <p:cNvSpPr/>
          <p:nvPr/>
        </p:nvSpPr>
        <p:spPr>
          <a:xfrm>
            <a:off x="492481" y="4663447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4D97D8D-D8CB-464B-903F-B9C63079748F}"/>
              </a:ext>
            </a:extLst>
          </p:cNvPr>
          <p:cNvSpPr txBox="1"/>
          <p:nvPr/>
        </p:nvSpPr>
        <p:spPr>
          <a:xfrm>
            <a:off x="1249739" y="4661836"/>
            <a:ext cx="1002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Mixed </a:t>
            </a:r>
            <a:r>
              <a:rPr lang="en-US" sz="1400" i="1" dirty="0">
                <a:solidFill>
                  <a:srgbClr val="92D050"/>
                </a:solidFill>
              </a:rPr>
              <a:t>(G)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6BAF417-525D-4032-924B-AAF6876979BC}"/>
              </a:ext>
            </a:extLst>
          </p:cNvPr>
          <p:cNvSpPr txBox="1"/>
          <p:nvPr/>
        </p:nvSpPr>
        <p:spPr>
          <a:xfrm>
            <a:off x="20710" y="1663861"/>
            <a:ext cx="3886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describe the joint behavior of the evolution of a quantitative longitudinal marker and the time of occurrence of an event considering their joint density?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F7DE1A04-1E47-4E1D-8C5D-64E9412B0DA7}"/>
              </a:ext>
            </a:extLst>
          </p:cNvPr>
          <p:cNvSpPr/>
          <p:nvPr/>
        </p:nvSpPr>
        <p:spPr>
          <a:xfrm>
            <a:off x="614363" y="2714389"/>
            <a:ext cx="2258916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D666772-0AAB-4CB1-B669-A27117D30FE1}"/>
              </a:ext>
            </a:extLst>
          </p:cNvPr>
          <p:cNvSpPr txBox="1"/>
          <p:nvPr/>
        </p:nvSpPr>
        <p:spPr>
          <a:xfrm>
            <a:off x="1259004" y="2728358"/>
            <a:ext cx="104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Joint </a:t>
            </a:r>
            <a:r>
              <a:rPr lang="en-US" sz="1400" i="1" dirty="0">
                <a:solidFill>
                  <a:srgbClr val="92D050"/>
                </a:solidFill>
              </a:rPr>
              <a:t>(J)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53A6D9B2-B2B9-4038-9760-D3ED722C7339}"/>
              </a:ext>
            </a:extLst>
          </p:cNvPr>
          <p:cNvSpPr/>
          <p:nvPr/>
        </p:nvSpPr>
        <p:spPr>
          <a:xfrm rot="11317544">
            <a:off x="3120797" y="2451008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0D45860-D89F-432F-BF27-26BEC50ECBD1}"/>
              </a:ext>
            </a:extLst>
          </p:cNvPr>
          <p:cNvSpPr/>
          <p:nvPr/>
        </p:nvSpPr>
        <p:spPr>
          <a:xfrm>
            <a:off x="5998368" y="6277917"/>
            <a:ext cx="2623547" cy="498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F8B6333-DEC5-4F5A-9A53-18A240DD15BB}"/>
              </a:ext>
            </a:extLst>
          </p:cNvPr>
          <p:cNvSpPr txBox="1"/>
          <p:nvPr/>
        </p:nvSpPr>
        <p:spPr>
          <a:xfrm>
            <a:off x="5963636" y="6290816"/>
            <a:ext cx="309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AutoRegression</a:t>
            </a:r>
            <a:r>
              <a:rPr lang="en-US" sz="1400" i="1" dirty="0"/>
              <a:t> Integrated Moving Average </a:t>
            </a:r>
            <a:r>
              <a:rPr lang="en-US" sz="1400" dirty="0"/>
              <a:t>&amp; Cross-correlation </a:t>
            </a:r>
            <a:r>
              <a:rPr lang="en-US" sz="1400" dirty="0">
                <a:solidFill>
                  <a:srgbClr val="92D050"/>
                </a:solidFill>
              </a:rPr>
              <a:t>(I)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94F8DC-7664-4B5A-9A52-258FAFE69365}"/>
              </a:ext>
            </a:extLst>
          </p:cNvPr>
          <p:cNvSpPr txBox="1"/>
          <p:nvPr/>
        </p:nvSpPr>
        <p:spPr>
          <a:xfrm>
            <a:off x="5594874" y="5476790"/>
            <a:ext cx="4513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analyze time series and evaluate the correlation between 2 time series varying over time, coinciding or not over time intervals?</a:t>
            </a: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A06B86BE-AAD3-4038-9445-7EE456A6C922}"/>
              </a:ext>
            </a:extLst>
          </p:cNvPr>
          <p:cNvSpPr/>
          <p:nvPr/>
        </p:nvSpPr>
        <p:spPr>
          <a:xfrm rot="1607429">
            <a:off x="6365524" y="3826437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B47F5EBB-893E-4F1D-A784-89D7AFC4FFB9}"/>
              </a:ext>
            </a:extLst>
          </p:cNvPr>
          <p:cNvSpPr/>
          <p:nvPr/>
        </p:nvSpPr>
        <p:spPr>
          <a:xfrm rot="17507599">
            <a:off x="5281226" y="1187408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A50CC6-AA9C-42FD-8513-DB81D83A4FD9}"/>
              </a:ext>
            </a:extLst>
          </p:cNvPr>
          <p:cNvSpPr txBox="1"/>
          <p:nvPr/>
        </p:nvSpPr>
        <p:spPr>
          <a:xfrm>
            <a:off x="6130054" y="143885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study the probability of transition from one cluster to another between 2 consecutive points in time?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7C49F68B-E1A1-4B0A-9F38-96B6D76BCEC2}"/>
              </a:ext>
            </a:extLst>
          </p:cNvPr>
          <p:cNvSpPr/>
          <p:nvPr/>
        </p:nvSpPr>
        <p:spPr>
          <a:xfrm>
            <a:off x="8528431" y="3430032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0A695B1-D54B-42B4-AB41-DADF5DF03B31}"/>
              </a:ext>
            </a:extLst>
          </p:cNvPr>
          <p:cNvSpPr txBox="1"/>
          <p:nvPr/>
        </p:nvSpPr>
        <p:spPr>
          <a:xfrm>
            <a:off x="8675532" y="3428421"/>
            <a:ext cx="237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Latent Transition Analysis </a:t>
            </a:r>
            <a:r>
              <a:rPr lang="en-US" sz="1400" i="1" dirty="0">
                <a:solidFill>
                  <a:srgbClr val="7030A0"/>
                </a:solidFill>
              </a:rPr>
              <a:t>(E)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B162834E-8B6A-4A99-BC15-7757644087C5}"/>
              </a:ext>
            </a:extLst>
          </p:cNvPr>
          <p:cNvSpPr/>
          <p:nvPr/>
        </p:nvSpPr>
        <p:spPr>
          <a:xfrm rot="7430431">
            <a:off x="3995733" y="4448669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C50329C9-42AB-4B77-87BD-7BB3E2FEF572}"/>
              </a:ext>
            </a:extLst>
          </p:cNvPr>
          <p:cNvSpPr txBox="1"/>
          <p:nvPr/>
        </p:nvSpPr>
        <p:spPr>
          <a:xfrm>
            <a:off x="812603" y="5423943"/>
            <a:ext cx="47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describe trajectories of longitudinal data with repeated measurement of follow-up?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E74CA4E-E85B-4761-A317-45226BE0D81C}"/>
              </a:ext>
            </a:extLst>
          </p:cNvPr>
          <p:cNvSpPr/>
          <p:nvPr/>
        </p:nvSpPr>
        <p:spPr>
          <a:xfrm>
            <a:off x="1182934" y="5993719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F0BCDE2-417E-419B-98DC-2A7393244FF5}"/>
              </a:ext>
            </a:extLst>
          </p:cNvPr>
          <p:cNvSpPr txBox="1"/>
          <p:nvPr/>
        </p:nvSpPr>
        <p:spPr>
          <a:xfrm>
            <a:off x="1301722" y="5998792"/>
            <a:ext cx="2378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Growth Mixture Modelling </a:t>
            </a:r>
            <a:r>
              <a:rPr lang="en-US" sz="1400" i="1" dirty="0">
                <a:solidFill>
                  <a:srgbClr val="92D050"/>
                </a:solidFill>
              </a:rPr>
              <a:t>(F)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EC11B9C-F950-45AA-9685-2407AA5446F8}"/>
              </a:ext>
            </a:extLst>
          </p:cNvPr>
          <p:cNvSpPr txBox="1"/>
          <p:nvPr/>
        </p:nvSpPr>
        <p:spPr>
          <a:xfrm>
            <a:off x="10168569" y="6150114"/>
            <a:ext cx="2023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Comparison method</a:t>
            </a:r>
          </a:p>
          <a:p>
            <a:r>
              <a:rPr lang="en-US" sz="1000" dirty="0"/>
              <a:t>Clustering method</a:t>
            </a:r>
          </a:p>
          <a:p>
            <a:r>
              <a:rPr lang="fr-FR" sz="1000" dirty="0"/>
              <a:t>Modeling/forecasting </a:t>
            </a:r>
            <a:r>
              <a:rPr lang="en-US" sz="1000" dirty="0"/>
              <a:t>method</a:t>
            </a:r>
          </a:p>
          <a:p>
            <a:r>
              <a:rPr lang="fr-FR" sz="1000" dirty="0"/>
              <a:t>Algorithm vs. </a:t>
            </a:r>
            <a:r>
              <a:rPr lang="fr-FR" sz="1000" i="1" dirty="0"/>
              <a:t>model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0E3EB04-42EF-42BF-9217-83A8DDB68998}"/>
              </a:ext>
            </a:extLst>
          </p:cNvPr>
          <p:cNvCxnSpPr>
            <a:cxnSpLocks/>
          </p:cNvCxnSpPr>
          <p:nvPr/>
        </p:nvCxnSpPr>
        <p:spPr>
          <a:xfrm>
            <a:off x="10076291" y="6278356"/>
            <a:ext cx="922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DA693E67-89D7-4EC0-8C84-13EA40CA961D}"/>
              </a:ext>
            </a:extLst>
          </p:cNvPr>
          <p:cNvCxnSpPr>
            <a:cxnSpLocks/>
          </p:cNvCxnSpPr>
          <p:nvPr/>
        </p:nvCxnSpPr>
        <p:spPr>
          <a:xfrm>
            <a:off x="10080485" y="6436900"/>
            <a:ext cx="9227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53F17603-F975-4D6D-967F-B78DA8E35C49}"/>
              </a:ext>
            </a:extLst>
          </p:cNvPr>
          <p:cNvCxnSpPr>
            <a:cxnSpLocks/>
          </p:cNvCxnSpPr>
          <p:nvPr/>
        </p:nvCxnSpPr>
        <p:spPr>
          <a:xfrm>
            <a:off x="10080485" y="6599934"/>
            <a:ext cx="922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6AA7699-343C-49F2-BC78-77219AD9E4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660671"/>
              </p:ext>
            </p:extLst>
          </p:nvPr>
        </p:nvGraphicFramePr>
        <p:xfrm>
          <a:off x="291284" y="719666"/>
          <a:ext cx="99139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DDBFE7B-766B-4EF4-8C07-B2E49A2B4EBC}"/>
              </a:ext>
            </a:extLst>
          </p:cNvPr>
          <p:cNvSpPr/>
          <p:nvPr/>
        </p:nvSpPr>
        <p:spPr>
          <a:xfrm>
            <a:off x="10385571" y="719666"/>
            <a:ext cx="822121" cy="9497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351E333-E4D4-4946-90EB-53F24F13B22B}"/>
              </a:ext>
            </a:extLst>
          </p:cNvPr>
          <p:cNvSpPr/>
          <p:nvPr/>
        </p:nvSpPr>
        <p:spPr>
          <a:xfrm>
            <a:off x="10385570" y="2046525"/>
            <a:ext cx="822121" cy="94974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5BBB28-456E-4E49-9B0F-D4005BA159E4}"/>
              </a:ext>
            </a:extLst>
          </p:cNvPr>
          <p:cNvSpPr txBox="1"/>
          <p:nvPr/>
        </p:nvSpPr>
        <p:spPr>
          <a:xfrm>
            <a:off x="10591099" y="2098054"/>
            <a:ext cx="3942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(D)</a:t>
            </a:r>
          </a:p>
          <a:p>
            <a:r>
              <a:rPr lang="en-US" sz="1000" i="1" dirty="0">
                <a:solidFill>
                  <a:srgbClr val="7030A0"/>
                </a:solidFill>
              </a:rPr>
              <a:t>(E)</a:t>
            </a:r>
          </a:p>
          <a:p>
            <a:r>
              <a:rPr lang="en-US" sz="1000" i="1" dirty="0">
                <a:solidFill>
                  <a:srgbClr val="92D050"/>
                </a:solidFill>
              </a:rPr>
              <a:t>(F)</a:t>
            </a:r>
          </a:p>
          <a:p>
            <a:r>
              <a:rPr lang="en-US" sz="1000" dirty="0">
                <a:solidFill>
                  <a:srgbClr val="92D050"/>
                </a:solidFill>
              </a:rPr>
              <a:t>(G)</a:t>
            </a:r>
          </a:p>
          <a:p>
            <a:r>
              <a:rPr lang="en-US" sz="1000" i="1" dirty="0">
                <a:solidFill>
                  <a:srgbClr val="92D050"/>
                </a:solidFill>
              </a:rPr>
              <a:t>(H)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DECA933-2281-4D39-BEB5-5A56963CDCF5}"/>
              </a:ext>
            </a:extLst>
          </p:cNvPr>
          <p:cNvSpPr/>
          <p:nvPr/>
        </p:nvSpPr>
        <p:spPr>
          <a:xfrm>
            <a:off x="10385570" y="3372725"/>
            <a:ext cx="822121" cy="94974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0E4096-0BE0-4481-A303-337C76CD904F}"/>
              </a:ext>
            </a:extLst>
          </p:cNvPr>
          <p:cNvSpPr txBox="1"/>
          <p:nvPr/>
        </p:nvSpPr>
        <p:spPr>
          <a:xfrm>
            <a:off x="10599489" y="3689486"/>
            <a:ext cx="394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92D050"/>
                </a:solidFill>
              </a:rPr>
              <a:t>(I)</a:t>
            </a:r>
            <a:endParaRPr lang="en-US" sz="1000" dirty="0">
              <a:solidFill>
                <a:srgbClr val="92D050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0CD2610-F903-4050-AA82-0D88C4B59F94}"/>
              </a:ext>
            </a:extLst>
          </p:cNvPr>
          <p:cNvSpPr/>
          <p:nvPr/>
        </p:nvSpPr>
        <p:spPr>
          <a:xfrm>
            <a:off x="10385570" y="4675076"/>
            <a:ext cx="822121" cy="949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47705E-3225-4A2A-948D-730976D559BB}"/>
              </a:ext>
            </a:extLst>
          </p:cNvPr>
          <p:cNvSpPr txBox="1"/>
          <p:nvPr/>
        </p:nvSpPr>
        <p:spPr>
          <a:xfrm>
            <a:off x="10595293" y="4975059"/>
            <a:ext cx="39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92D050"/>
                </a:solidFill>
              </a:rPr>
              <a:t>(J)</a:t>
            </a:r>
          </a:p>
          <a:p>
            <a:r>
              <a:rPr lang="en-US" sz="1000" i="1" dirty="0">
                <a:solidFill>
                  <a:srgbClr val="92D050"/>
                </a:solidFill>
              </a:rPr>
              <a:t>(K)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3A2E6D-F28F-4D52-8CE5-D72DE01E619F}"/>
              </a:ext>
            </a:extLst>
          </p:cNvPr>
          <p:cNvSpPr txBox="1"/>
          <p:nvPr/>
        </p:nvSpPr>
        <p:spPr>
          <a:xfrm>
            <a:off x="10599489" y="879644"/>
            <a:ext cx="394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5">
                    <a:lumMod val="75000"/>
                  </a:schemeClr>
                </a:solidFill>
              </a:rPr>
              <a:t>(A)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(B)</a:t>
            </a:r>
          </a:p>
          <a:p>
            <a:r>
              <a:rPr lang="en-US" sz="10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9C242E-51A1-4938-A0FD-B62174145ABD}"/>
              </a:ext>
            </a:extLst>
          </p:cNvPr>
          <p:cNvSpPr txBox="1"/>
          <p:nvPr/>
        </p:nvSpPr>
        <p:spPr>
          <a:xfrm>
            <a:off x="4546832" y="5936998"/>
            <a:ext cx="208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Comparison method</a:t>
            </a:r>
          </a:p>
          <a:p>
            <a:r>
              <a:rPr lang="en-US" sz="1000" dirty="0"/>
              <a:t>Clustering method</a:t>
            </a:r>
          </a:p>
          <a:p>
            <a:r>
              <a:rPr lang="en-US" sz="1000" dirty="0"/>
              <a:t>Modeling</a:t>
            </a:r>
            <a:r>
              <a:rPr lang="fr-FR" sz="1000" dirty="0"/>
              <a:t>/</a:t>
            </a:r>
            <a:r>
              <a:rPr lang="en-US" sz="1000" dirty="0"/>
              <a:t>forecasting</a:t>
            </a:r>
            <a:r>
              <a:rPr lang="fr-FR" sz="1000" dirty="0"/>
              <a:t> </a:t>
            </a:r>
            <a:r>
              <a:rPr lang="en-US" sz="1000" dirty="0"/>
              <a:t>method</a:t>
            </a:r>
          </a:p>
          <a:p>
            <a:r>
              <a:rPr lang="fr-FR" sz="1000" dirty="0"/>
              <a:t>A</a:t>
            </a:r>
            <a:r>
              <a:rPr lang="en-US" sz="1000" dirty="0"/>
              <a:t>lgorithm</a:t>
            </a:r>
            <a:r>
              <a:rPr lang="fr-FR" sz="1000" dirty="0"/>
              <a:t> vs. </a:t>
            </a:r>
            <a:r>
              <a:rPr lang="fr-FR" sz="1000" i="1" dirty="0"/>
              <a:t>model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7E186C9-CDEA-4D1F-892D-9AAAEC4AE27A}"/>
              </a:ext>
            </a:extLst>
          </p:cNvPr>
          <p:cNvCxnSpPr>
            <a:cxnSpLocks/>
          </p:cNvCxnSpPr>
          <p:nvPr/>
        </p:nvCxnSpPr>
        <p:spPr>
          <a:xfrm>
            <a:off x="4454554" y="6065240"/>
            <a:ext cx="922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6A0C626-BD17-4B24-8F5A-01EBB6BF9D40}"/>
              </a:ext>
            </a:extLst>
          </p:cNvPr>
          <p:cNvCxnSpPr>
            <a:cxnSpLocks/>
          </p:cNvCxnSpPr>
          <p:nvPr/>
        </p:nvCxnSpPr>
        <p:spPr>
          <a:xfrm>
            <a:off x="4458748" y="6223784"/>
            <a:ext cx="9227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A4C3061-331C-4794-8200-70B13007904B}"/>
              </a:ext>
            </a:extLst>
          </p:cNvPr>
          <p:cNvCxnSpPr>
            <a:cxnSpLocks/>
          </p:cNvCxnSpPr>
          <p:nvPr/>
        </p:nvCxnSpPr>
        <p:spPr>
          <a:xfrm>
            <a:off x="4458748" y="6386818"/>
            <a:ext cx="922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9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141D898-B4CD-4118-8543-1BC53289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33717"/>
              </p:ext>
            </p:extLst>
          </p:nvPr>
        </p:nvGraphicFramePr>
        <p:xfrm>
          <a:off x="1068733" y="1001452"/>
          <a:ext cx="9778230" cy="4855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646">
                  <a:extLst>
                    <a:ext uri="{9D8B030D-6E8A-4147-A177-3AD203B41FA5}">
                      <a16:colId xmlns:a16="http://schemas.microsoft.com/office/drawing/2014/main" val="1926527670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550801395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952245810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2323994831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916891869"/>
                    </a:ext>
                  </a:extLst>
                </a:gridCol>
              </a:tblGrid>
              <a:tr h="467697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Data 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Data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632729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Medical</a:t>
                      </a:r>
                      <a:r>
                        <a:rPr lang="fr-FR" dirty="0"/>
                        <a:t> data (</a:t>
                      </a:r>
                      <a:r>
                        <a:rPr lang="en-US" noProof="0" dirty="0"/>
                        <a:t>history</a:t>
                      </a:r>
                      <a:r>
                        <a:rPr lang="fr-FR" dirty="0"/>
                        <a:t> or follow-up </a:t>
                      </a:r>
                      <a:r>
                        <a:rPr lang="en-US" noProof="0" dirty="0"/>
                        <a:t>visits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Ordinal, nominal, </a:t>
                      </a:r>
                      <a:r>
                        <a:rPr lang="en-US" noProof="0" dirty="0"/>
                        <a:t>continuous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discrete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411879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CRF (Case Report </a:t>
                      </a:r>
                      <a:r>
                        <a:rPr lang="en-US" noProof="0" dirty="0"/>
                        <a:t>Form</a:t>
                      </a:r>
                      <a:r>
                        <a:rPr lang="fr-FR" dirty="0"/>
                        <a:t>), self-questionnaires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Medium: </a:t>
                      </a:r>
                      <a:r>
                        <a:rPr lang="en-US" noProof="0" dirty="0"/>
                        <a:t>missing</a:t>
                      </a:r>
                      <a:r>
                        <a:rPr lang="fr-FR" dirty="0"/>
                        <a:t> data, </a:t>
                      </a:r>
                      <a:r>
                        <a:rPr lang="en-US" noProof="0" dirty="0"/>
                        <a:t>specific</a:t>
                      </a:r>
                      <a:r>
                        <a:rPr lang="fr-FR" dirty="0"/>
                        <a:t> questions, </a:t>
                      </a:r>
                      <a:r>
                        <a:rPr lang="en-US" noProof="0" dirty="0"/>
                        <a:t>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Medium: </a:t>
                      </a:r>
                      <a:r>
                        <a:rPr lang="en-US" noProof="0" dirty="0"/>
                        <a:t>missing</a:t>
                      </a:r>
                      <a:r>
                        <a:rPr lang="fr-FR" dirty="0"/>
                        <a:t>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Ordinal, nominal, </a:t>
                      </a:r>
                      <a:r>
                        <a:rPr lang="en-US" noProof="0" dirty="0"/>
                        <a:t>discrete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085556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Connected</a:t>
                      </a:r>
                      <a:r>
                        <a:rPr lang="fr-FR" dirty="0"/>
                        <a:t> </a:t>
                      </a:r>
                      <a:r>
                        <a:rPr lang="en-US" noProof="0" dirty="0"/>
                        <a:t>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Decreased</a:t>
                      </a:r>
                      <a:r>
                        <a:rPr lang="fr-FR" dirty="0"/>
                        <a:t>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Continuous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discrete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7406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Good: </a:t>
                      </a:r>
                      <a:r>
                        <a:rPr lang="en-US" noProof="0" dirty="0"/>
                        <a:t>specific</a:t>
                      </a:r>
                      <a:r>
                        <a:rPr lang="fr-FR" dirty="0"/>
                        <a:t> questions but </a:t>
                      </a:r>
                      <a:r>
                        <a:rPr lang="en-US" noProof="0" dirty="0"/>
                        <a:t>they</a:t>
                      </a:r>
                      <a:r>
                        <a:rPr lang="fr-FR" dirty="0"/>
                        <a:t> all have a </a:t>
                      </a:r>
                      <a:r>
                        <a:rPr lang="en-US" noProof="0" dirty="0"/>
                        <a:t>mandatory</a:t>
                      </a:r>
                      <a:r>
                        <a:rPr lang="fr-FR" dirty="0"/>
                        <a:t> </a:t>
                      </a:r>
                      <a:r>
                        <a:rPr lang="en-US" noProof="0" dirty="0"/>
                        <a:t>answer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Medium: time of the interview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Ordinal, nominal, </a:t>
                      </a:r>
                      <a:r>
                        <a:rPr lang="en-US" noProof="0" dirty="0"/>
                        <a:t>discrete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966393"/>
                  </a:ext>
                </a:extLst>
              </a:tr>
            </a:tbl>
          </a:graphicData>
        </a:graphic>
      </p:graphicFrame>
      <p:pic>
        <p:nvPicPr>
          <p:cNvPr id="7" name="Graphique 6" descr="Médical">
            <a:extLst>
              <a:ext uri="{FF2B5EF4-FFF2-40B4-BE49-F238E27FC236}">
                <a16:creationId xmlns:a16="http://schemas.microsoft.com/office/drawing/2014/main" id="{A1E15B5C-15C9-4DD7-B1B3-AD3D0B4A3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579" y="1477144"/>
            <a:ext cx="914400" cy="914400"/>
          </a:xfrm>
          <a:prstGeom prst="rect">
            <a:avLst/>
          </a:prstGeom>
        </p:spPr>
      </p:pic>
      <p:pic>
        <p:nvPicPr>
          <p:cNvPr id="9" name="Graphique 8" descr="Liste de vérification">
            <a:extLst>
              <a:ext uri="{FF2B5EF4-FFF2-40B4-BE49-F238E27FC236}">
                <a16:creationId xmlns:a16="http://schemas.microsoft.com/office/drawing/2014/main" id="{D483B1EC-0C62-4270-8645-B563D2522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5579" y="2549425"/>
            <a:ext cx="914400" cy="914400"/>
          </a:xfrm>
          <a:prstGeom prst="rect">
            <a:avLst/>
          </a:prstGeom>
        </p:spPr>
      </p:pic>
      <p:pic>
        <p:nvPicPr>
          <p:cNvPr id="5" name="Graphique 4" descr="WiFi">
            <a:extLst>
              <a:ext uri="{FF2B5EF4-FFF2-40B4-BE49-F238E27FC236}">
                <a16:creationId xmlns:a16="http://schemas.microsoft.com/office/drawing/2014/main" id="{A73317F1-60E5-4F69-8E7F-4B4BF27AC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579" y="3621706"/>
            <a:ext cx="914400" cy="914400"/>
          </a:xfrm>
          <a:prstGeom prst="rect">
            <a:avLst/>
          </a:prstGeom>
        </p:spPr>
      </p:pic>
      <p:pic>
        <p:nvPicPr>
          <p:cNvPr id="3" name="Graphique 2" descr="Conversation">
            <a:extLst>
              <a:ext uri="{FF2B5EF4-FFF2-40B4-BE49-F238E27FC236}">
                <a16:creationId xmlns:a16="http://schemas.microsoft.com/office/drawing/2014/main" id="{390D8A87-9575-4C20-BC90-990540B00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7086" y="48267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8AFB1AF-AEDF-496D-BCB7-4C3BE0B77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655793"/>
              </p:ext>
            </p:extLst>
          </p:nvPr>
        </p:nvGraphicFramePr>
        <p:xfrm>
          <a:off x="823986" y="0"/>
          <a:ext cx="982164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4A84F367-77A9-431C-A831-6C7AC6C303FD}"/>
              </a:ext>
            </a:extLst>
          </p:cNvPr>
          <p:cNvSpPr txBox="1"/>
          <p:nvPr/>
        </p:nvSpPr>
        <p:spPr>
          <a:xfrm>
            <a:off x="1223396" y="3976382"/>
            <a:ext cx="129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Discrete units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education level, socioeconomic status, customer satisfaction rating, ESS score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6F2184-D1F3-4EA1-BE97-3D5F316BF74E}"/>
              </a:ext>
            </a:extLst>
          </p:cNvPr>
          <p:cNvSpPr txBox="1"/>
          <p:nvPr/>
        </p:nvSpPr>
        <p:spPr>
          <a:xfrm>
            <a:off x="3278699" y="3820889"/>
            <a:ext cx="12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Discrete units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No order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Qualitative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name, gender, nationality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4A5E84-70FD-4CA1-AEC0-AEBF5B618616}"/>
              </a:ext>
            </a:extLst>
          </p:cNvPr>
          <p:cNvSpPr txBox="1"/>
          <p:nvPr/>
        </p:nvSpPr>
        <p:spPr>
          <a:xfrm>
            <a:off x="5162026" y="4091058"/>
            <a:ext cx="13729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Distinct &amp; separate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be categorized into a classification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number of arousal per night, number of apnea per night, number of night with CPAP device, number of hospitalization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84E9CC-3CD1-46A1-8660-B1C805D63968}"/>
              </a:ext>
            </a:extLst>
          </p:cNvPr>
          <p:cNvSpPr txBox="1"/>
          <p:nvPr/>
        </p:nvSpPr>
        <p:spPr>
          <a:xfrm>
            <a:off x="7168393" y="5001716"/>
            <a:ext cx="1421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 units that have the same difference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Have a true zero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add, subtract, multiply, divide or 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height, weight, time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1ED759-18C8-4F9F-A41C-43DF09B5EEE5}"/>
              </a:ext>
            </a:extLst>
          </p:cNvPr>
          <p:cNvSpPr txBox="1"/>
          <p:nvPr/>
        </p:nvSpPr>
        <p:spPr>
          <a:xfrm>
            <a:off x="9177653" y="5144328"/>
            <a:ext cx="14219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 units that have the same difference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Do not have a true zero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add or subtract but cannot multiply, divide or 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temperature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305DF8-762E-45B5-A09A-58AEE6DB5A9B}"/>
              </a:ext>
            </a:extLst>
          </p:cNvPr>
          <p:cNvSpPr txBox="1"/>
          <p:nvPr/>
        </p:nvSpPr>
        <p:spPr>
          <a:xfrm>
            <a:off x="1303091" y="65677"/>
            <a:ext cx="6165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Types of data in </a:t>
            </a:r>
            <a:r>
              <a:rPr lang="fr-FR" sz="1200" i="1" dirty="0" err="1"/>
              <a:t>statistics</a:t>
            </a:r>
            <a:r>
              <a:rPr lang="fr-FR" sz="1200" i="1" dirty="0"/>
              <a:t>: A guide; Niklas Donges; builtin.com</a:t>
            </a:r>
          </a:p>
        </p:txBody>
      </p:sp>
    </p:spTree>
    <p:extLst>
      <p:ext uri="{BB962C8B-B14F-4D97-AF65-F5344CB8AC3E}">
        <p14:creationId xmlns:p14="http://schemas.microsoft.com/office/powerpoint/2010/main" val="30130179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734</Words>
  <Application>Microsoft Office PowerPoint</Application>
  <PresentationFormat>Grand écran</PresentationFormat>
  <Paragraphs>104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HP2</dc:creator>
  <cp:lastModifiedBy>HP2</cp:lastModifiedBy>
  <cp:revision>59</cp:revision>
  <dcterms:created xsi:type="dcterms:W3CDTF">2025-01-06T10:48:15Z</dcterms:created>
  <dcterms:modified xsi:type="dcterms:W3CDTF">2025-02-06T08:43:18Z</dcterms:modified>
</cp:coreProperties>
</file>