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9D369-C007-4E18-B8BE-A9D1CD81A112}"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AE517-7001-4EE5-A33F-345E2409FA88}" type="slidenum">
              <a:rPr lang="en-IN" smtClean="0"/>
              <a:t>‹#›</a:t>
            </a:fld>
            <a:endParaRPr lang="en-IN"/>
          </a:p>
        </p:txBody>
      </p:sp>
    </p:spTree>
    <p:extLst>
      <p:ext uri="{BB962C8B-B14F-4D97-AF65-F5344CB8AC3E}">
        <p14:creationId xmlns:p14="http://schemas.microsoft.com/office/powerpoint/2010/main" val="140209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Total Quantity by Years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Profit and Net Sales by Country</a:t>
            </a:r>
            <a:endParaRPr dirty="0"/>
          </a:p>
          <a:p>
            <a:r>
              <a:rPr b="0" dirty="0"/>
              <a:t>No alt text provided</a:t>
            </a:r>
            <a:endParaRPr dirty="0"/>
          </a:p>
          <a:p>
            <a:endParaRPr dirty="0"/>
          </a:p>
          <a:p>
            <a:r>
              <a:rPr b="1" dirty="0"/>
              <a:t>Count of Customers by  Transactions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inactive months</a:t>
            </a:r>
            <a:endParaRPr dirty="0"/>
          </a:p>
          <a:p>
            <a:r>
              <a:rPr b="0" dirty="0"/>
              <a:t>No alt text provided</a:t>
            </a:r>
            <a:endParaRPr dirty="0"/>
          </a:p>
          <a:p>
            <a:endParaRPr dirty="0"/>
          </a:p>
          <a:p>
            <a:r>
              <a:rPr b="1" dirty="0"/>
              <a:t>inactive quarter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active year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inactive weekday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Products with Highest Return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active product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inactive customer</a:t>
            </a:r>
            <a:endParaRPr dirty="0"/>
          </a:p>
          <a:p>
            <a:r>
              <a:rPr b="0" dirty="0"/>
              <a:t>No alt text provided</a:t>
            </a:r>
            <a:endParaRPr dirty="0"/>
          </a:p>
          <a:p>
            <a:endParaRPr dirty="0"/>
          </a:p>
          <a:p>
            <a:r>
              <a:rPr b="1" dirty="0"/>
              <a:t>Total Refunds by Year,Months,Quarter</a:t>
            </a:r>
            <a:endParaRPr dirty="0"/>
          </a:p>
          <a:p>
            <a:r>
              <a:rPr b="0" dirty="0"/>
              <a:t>No alt text provided</a:t>
            </a:r>
            <a:endParaRPr dirty="0"/>
          </a:p>
          <a:p>
            <a:endParaRPr dirty="0"/>
          </a:p>
          <a:p>
            <a:r>
              <a:rPr b="1" dirty="0"/>
              <a:t>Total Refunds and Quantity Returned by Weekday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Return Quantity by City</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Qty Returned by Country</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a0d66cd-695f-49fd-aa7b-2cdc2fde4529?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a0d66cd-695f-49fd-aa7b-2cdc2fde452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a0d66cd-695f-49fd-aa7b-2cdc2fde452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a0d66cd-695f-49fd-aa7b-2cdc2fde452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a0d66cd-695f-49fd-aa7b-2cdc2fde4529/?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HPN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10/8/2023 8:59:30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10/8/2023 5:31:54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slicer ,actionButton ,actionButton ,actionButton ,actionButton ,shape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lineChart ,columnChart ,Total Quantity by Years ,columnChart ,Profit and Net Sales by Country ,Count of Customers by  Transactions ,actionButton ,inactive months ,inactive quarter ,actionButton ,actionButton ,active year ,actionButton ,inactive weekday ,actionButton ,card ,actionButton ,actionButton ,multiRowCard ,textbox ,slicer ,slicer ,actionButton ,textbox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Products with Highest Return ,slicer ,clusteredBarChart ,active product ,actionButton ,actionButton ,inactive customer ,Total Refunds by Year,Months,Quarter ,Total Refunds and Quantity Returned by Weekday ,card ,card ,card ,textbox ,Return Quantity by City ,multiRowCard ,textbox ,actionButton ,actionButton ,actionButton ,slicer ,slicer ,Qty Returned by Country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Return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multiRowCard ,actionButton ,textbox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428</Words>
  <Application>Microsoft Office PowerPoint</Application>
  <PresentationFormat>Widescreen</PresentationFormat>
  <Paragraphs>222</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HPN</vt:lpstr>
      <vt:lpstr>Home Page</vt:lpstr>
      <vt:lpstr>Page 3</vt:lpstr>
      <vt:lpstr>Return</vt:lpstr>
      <vt:lpstr>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Please don't cancel the trial!</cp:lastModifiedBy>
  <cp:revision>5</cp:revision>
  <dcterms:created xsi:type="dcterms:W3CDTF">2016-09-04T11:54:55Z</dcterms:created>
  <dcterms:modified xsi:type="dcterms:W3CDTF">2023-10-08T10:54:40Z</dcterms:modified>
</cp:coreProperties>
</file>