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1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6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1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2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0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8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5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0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9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4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8A167-C2CC-4CBB-8894-1903448E514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F937-D57F-4E56-BFA2-AA7899168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8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903" y="1038578"/>
            <a:ext cx="2395783" cy="4515555"/>
          </a:xfrm>
          <a:prstGeom prst="rect">
            <a:avLst/>
          </a:prstGeom>
          <a:effectLst>
            <a:glow rad="228600">
              <a:schemeClr val="bg2">
                <a:lumMod val="90000"/>
                <a:alpha val="40000"/>
              </a:schemeClr>
            </a:glow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451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PC 33</dc:creator>
  <cp:lastModifiedBy>HP PC 33</cp:lastModifiedBy>
  <cp:revision>1</cp:revision>
  <dcterms:created xsi:type="dcterms:W3CDTF">2024-04-06T15:38:58Z</dcterms:created>
  <dcterms:modified xsi:type="dcterms:W3CDTF">2024-04-06T15:39:19Z</dcterms:modified>
</cp:coreProperties>
</file>