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3" y="824090"/>
            <a:ext cx="2889956" cy="5260622"/>
          </a:xfrm>
          <a:prstGeom prst="rect">
            <a:avLst/>
          </a:prstGeom>
          <a:effectLst>
            <a:glow rad="228600">
              <a:schemeClr val="bg2">
                <a:lumMod val="90000"/>
                <a:alpha val="40000"/>
              </a:schemeClr>
            </a:glow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5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PC 33</dc:creator>
  <cp:lastModifiedBy>HP PC 33</cp:lastModifiedBy>
  <cp:revision>2</cp:revision>
  <dcterms:created xsi:type="dcterms:W3CDTF">2024-04-06T15:38:58Z</dcterms:created>
  <dcterms:modified xsi:type="dcterms:W3CDTF">2024-04-06T15:41:18Z</dcterms:modified>
</cp:coreProperties>
</file>