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3194-B9F9-4E54-B441-A0843DE5FD64}" type="datetimeFigureOut">
              <a:rPr lang="en-CA" smtClean="0"/>
              <a:t>12/02/2015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2CD6-9917-471A-8FA5-8B13B63F6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43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3194-B9F9-4E54-B441-A0843DE5FD64}" type="datetimeFigureOut">
              <a:rPr lang="en-CA" smtClean="0"/>
              <a:t>12/02/2015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2CD6-9917-471A-8FA5-8B13B63F6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39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3194-B9F9-4E54-B441-A0843DE5FD64}" type="datetimeFigureOut">
              <a:rPr lang="en-CA" smtClean="0"/>
              <a:t>12/02/2015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2CD6-9917-471A-8FA5-8B13B63F6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46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3194-B9F9-4E54-B441-A0843DE5FD64}" type="datetimeFigureOut">
              <a:rPr lang="en-CA" smtClean="0"/>
              <a:t>12/02/2015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2CD6-9917-471A-8FA5-8B13B63F6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707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3194-B9F9-4E54-B441-A0843DE5FD64}" type="datetimeFigureOut">
              <a:rPr lang="en-CA" smtClean="0"/>
              <a:t>12/02/2015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2CD6-9917-471A-8FA5-8B13B63F6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404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3194-B9F9-4E54-B441-A0843DE5FD64}" type="datetimeFigureOut">
              <a:rPr lang="en-CA" smtClean="0"/>
              <a:t>12/02/2015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2CD6-9917-471A-8FA5-8B13B63F6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582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3194-B9F9-4E54-B441-A0843DE5FD64}" type="datetimeFigureOut">
              <a:rPr lang="en-CA" smtClean="0"/>
              <a:t>12/02/2015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2CD6-9917-471A-8FA5-8B13B63F6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801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3194-B9F9-4E54-B441-A0843DE5FD64}" type="datetimeFigureOut">
              <a:rPr lang="en-CA" smtClean="0"/>
              <a:t>12/02/2015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2CD6-9917-471A-8FA5-8B13B63F6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88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3194-B9F9-4E54-B441-A0843DE5FD64}" type="datetimeFigureOut">
              <a:rPr lang="en-CA" smtClean="0"/>
              <a:t>12/02/2015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2CD6-9917-471A-8FA5-8B13B63F6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92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3194-B9F9-4E54-B441-A0843DE5FD64}" type="datetimeFigureOut">
              <a:rPr lang="en-CA" smtClean="0"/>
              <a:t>12/02/2015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2CD6-9917-471A-8FA5-8B13B63F6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42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3194-B9F9-4E54-B441-A0843DE5FD64}" type="datetimeFigureOut">
              <a:rPr lang="en-CA" smtClean="0"/>
              <a:t>12/02/2015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2CD6-9917-471A-8FA5-8B13B63F6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117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53194-B9F9-4E54-B441-A0843DE5FD64}" type="datetimeFigureOut">
              <a:rPr lang="en-CA" smtClean="0"/>
              <a:t>12/02/2015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42CD6-9917-471A-8FA5-8B13B63F6B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83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30" y="185221"/>
            <a:ext cx="3731491" cy="3881535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630" y="2804825"/>
            <a:ext cx="7650370" cy="39360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6084500" y="513329"/>
            <a:ext cx="443557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to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MATLAB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950410"/>
            <a:ext cx="45416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 and Games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728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27" y="1146220"/>
            <a:ext cx="3299973" cy="3734897"/>
          </a:xfrm>
          <a:prstGeom prst="rect">
            <a:avLst/>
          </a:prstGeom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" y="2112147"/>
            <a:ext cx="8561675" cy="31639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01176" y="455955"/>
            <a:ext cx="36426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Useful Math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1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78" y="164662"/>
            <a:ext cx="4830539" cy="361429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38" y="1111361"/>
            <a:ext cx="5090214" cy="533519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5467058" y="4134140"/>
            <a:ext cx="6847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Monte Carlo Simulation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203" y="0"/>
            <a:ext cx="3538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Imagination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347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UOIT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Physics Association at UOIT</dc:title>
  <dc:creator>Alexander Miller</dc:creator>
  <cp:lastModifiedBy>Alexander Miller</cp:lastModifiedBy>
  <cp:revision>11</cp:revision>
  <dcterms:created xsi:type="dcterms:W3CDTF">2015-01-25T00:55:26Z</dcterms:created>
  <dcterms:modified xsi:type="dcterms:W3CDTF">2015-02-12T17:55:36Z</dcterms:modified>
</cp:coreProperties>
</file>