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3" r:id="rId5"/>
    <p:sldId id="260" r:id="rId6"/>
    <p:sldId id="264" r:id="rId7"/>
    <p:sldId id="276" r:id="rId8"/>
    <p:sldId id="265" r:id="rId9"/>
    <p:sldId id="266" r:id="rId10"/>
    <p:sldId id="267" r:id="rId11"/>
    <p:sldId id="268" r:id="rId12"/>
    <p:sldId id="269" r:id="rId13"/>
    <p:sldId id="275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43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39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6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0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04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82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01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88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2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42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17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3194-B9F9-4E54-B441-A0843DE5FD64}" type="datetimeFigureOut">
              <a:rPr lang="en-CA" smtClean="0"/>
              <a:t>24/02/2015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8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scontent-a-ord.xx.fbcdn.net/hphotos-xpa1/v/t1.0-9/10731132_581384581963729_3481332913316975739_n.jpg?oh=82d4f52c50d5ea0da9b65aae929aeb10&amp;oe=556EFAC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670" y="1416230"/>
            <a:ext cx="5842889" cy="507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559114" y="-304101"/>
            <a:ext cx="9144000" cy="2387600"/>
          </a:xfrm>
        </p:spPr>
        <p:txBody>
          <a:bodyPr/>
          <a:lstStyle/>
          <a:p>
            <a:r>
              <a:rPr lang="en-US" dirty="0" smtClean="0"/>
              <a:t>Health Physics Association at UOIT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0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62" y="1410847"/>
            <a:ext cx="7478169" cy="470600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112562" y="394772"/>
            <a:ext cx="7287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Matrices : System of Linear Equations 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5102851" y="3343745"/>
            <a:ext cx="386366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4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33451" y="394772"/>
            <a:ext cx="3645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TANK BATTLE!!!!!! 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" y="1259115"/>
            <a:ext cx="10058400" cy="508907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1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5978" y="394772"/>
            <a:ext cx="2520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Monte Carlo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041103"/>
            <a:ext cx="6023429" cy="4478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63" y="1412971"/>
            <a:ext cx="6973273" cy="51061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32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5978" y="394772"/>
            <a:ext cx="2520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Monte Carlo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23" y="1041103"/>
            <a:ext cx="7275619" cy="566332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7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5978" y="394772"/>
            <a:ext cx="2520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Monte Carlo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62" y="1041103"/>
            <a:ext cx="6271538" cy="54014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24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5978" y="394772"/>
            <a:ext cx="2520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Monte Carlo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42" y="1041103"/>
            <a:ext cx="7240010" cy="57824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14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71" y="0"/>
            <a:ext cx="9165770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17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34" y="0"/>
            <a:ext cx="7659923" cy="68873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72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7" y="1041103"/>
            <a:ext cx="10058400" cy="37170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64248" y="394772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Further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3" y="1150807"/>
            <a:ext cx="8592749" cy="2514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6" y="1976454"/>
            <a:ext cx="9678751" cy="27816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338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87" y="172342"/>
            <a:ext cx="3731491" cy="388153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333842" y="540487"/>
            <a:ext cx="7911140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physics simulations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MATLAB</a:t>
            </a:r>
          </a:p>
          <a:p>
            <a:pPr algn="ctr"/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Physics Simulation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Monte Carlo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2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62" y="1410847"/>
            <a:ext cx="7478169" cy="470600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112562" y="394772"/>
            <a:ext cx="7287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Matrices : System of Linear Equations 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4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517" y="394772"/>
            <a:ext cx="5317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Physics : TANK BATTLE!!!!!! 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" y="1259115"/>
            <a:ext cx="10058400" cy="508907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5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1" y="164663"/>
            <a:ext cx="4260646" cy="318789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8" y="1111361"/>
            <a:ext cx="4548034" cy="476692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84739" y="164662"/>
            <a:ext cx="6534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Monte Carlo : Particle Simulations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4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26" y="23613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Matrices – Systems of equations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1892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 constrained Intersection of Lines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1353955"/>
            <a:ext cx="9414457" cy="5293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00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7" y="75447"/>
            <a:ext cx="10804301" cy="1325563"/>
          </a:xfrm>
        </p:spPr>
        <p:txBody>
          <a:bodyPr/>
          <a:lstStyle/>
          <a:p>
            <a:pPr algn="ctr"/>
            <a:r>
              <a:rPr lang="en-US" dirty="0" smtClean="0"/>
              <a:t>Where is the CN tower and how far away is it ? 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9" y="1117675"/>
            <a:ext cx="9352215" cy="545699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97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Directions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At our original position (0,0) it is about 45 </a:t>
            </a:r>
            <a:r>
              <a:rPr lang="en-US" sz="3200" dirty="0" err="1" smtClean="0"/>
              <a:t>deg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After we walk 50m due east (50, 0) it is about 49 </a:t>
            </a:r>
            <a:r>
              <a:rPr lang="en-US" sz="3200" dirty="0" err="1" smtClean="0"/>
              <a:t>deg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After we walk </a:t>
            </a:r>
            <a:r>
              <a:rPr lang="en-US" sz="3200" dirty="0" smtClean="0"/>
              <a:t>100m </a:t>
            </a:r>
            <a:r>
              <a:rPr lang="en-US" sz="3200" dirty="0"/>
              <a:t>due east </a:t>
            </a:r>
            <a:r>
              <a:rPr lang="en-US" sz="3200" dirty="0" smtClean="0"/>
              <a:t>(100,0</a:t>
            </a:r>
            <a:r>
              <a:rPr lang="en-US" sz="3200" dirty="0"/>
              <a:t>) it is about </a:t>
            </a:r>
            <a:r>
              <a:rPr lang="en-US" sz="3200" dirty="0" smtClean="0"/>
              <a:t>51 </a:t>
            </a:r>
            <a:r>
              <a:rPr lang="en-US" sz="3200" dirty="0" err="1"/>
              <a:t>deg</a:t>
            </a:r>
            <a:endParaRPr lang="en-CA" sz="3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116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Health Physics Association at UOIT </vt:lpstr>
      <vt:lpstr>PowerPoint Presentation</vt:lpstr>
      <vt:lpstr>PowerPoint Presentation</vt:lpstr>
      <vt:lpstr>PowerPoint Presentation</vt:lpstr>
      <vt:lpstr>PowerPoint Presentation</vt:lpstr>
      <vt:lpstr>Matrices – Systems of equations</vt:lpstr>
      <vt:lpstr>Over constrained Intersection of Lines</vt:lpstr>
      <vt:lpstr>Where is the CN tower and how far away is it ? </vt:lpstr>
      <vt:lpstr>Estimated Directions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Physics Association at UOIT</dc:title>
  <dc:creator>Alexander Miller</dc:creator>
  <cp:lastModifiedBy>Alexander Miller</cp:lastModifiedBy>
  <cp:revision>22</cp:revision>
  <dcterms:created xsi:type="dcterms:W3CDTF">2015-01-25T00:55:26Z</dcterms:created>
  <dcterms:modified xsi:type="dcterms:W3CDTF">2015-02-25T04:49:06Z</dcterms:modified>
</cp:coreProperties>
</file>