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/>
    <p:restoredTop sz="96405"/>
  </p:normalViewPr>
  <p:slideViewPr>
    <p:cSldViewPr snapToGrid="0" snapToObjects="1">
      <p:cViewPr varScale="1">
        <p:scale>
          <a:sx n="80" d="100"/>
          <a:sy n="80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3C61-D755-3842-A1FE-76F4ABFD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83CE8-4CB0-B448-A92B-A9FD076E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5111-25BE-5F41-8EEF-4F6992CB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D7A0-781C-2F4B-AAFD-59463564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8567-1866-4A47-B92E-FB6F8A6A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8C1A-70C6-D74E-A388-DC62A83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605AB-7E96-CF46-AF05-44AD4F845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2CD7-4345-DD4A-A622-356E4B1D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905B-D500-E04A-84EC-260B667A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AB0A-4860-DA44-85B0-90515FA8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340AC-3850-034F-9844-CA504260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81DE-9DD5-9A45-8735-98C3D1A2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1400-2C43-984B-80D2-9ACB215F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2EF2-2D93-E64C-8438-1FE3EC5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9461-951F-5646-B411-A0037AD1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F7D5-792C-E149-92B6-854C847D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4C14-581D-944F-8A9B-DE78DB5E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1BFB-DF18-1C4E-B5D1-6DC5551B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60F9-8CE9-9B4D-B9C0-76F72761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CFB6-9FC1-5D4A-B9C4-10C91F16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3307-BAC6-5B42-99E4-0B2A46CD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7861-152A-9348-9086-80FB2335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72CD-7C8B-7749-B51B-BB84648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0A44-2A05-254A-A722-481A3C4D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C116-B92B-844D-BAF6-307ADBC5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630E-F479-7D44-A686-1533AA6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94FC-00AA-7348-BA48-A7E0EF97B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9050-6A77-FC4A-95BA-3604475E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01C6-766C-4948-8937-E57B8729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EB602-F1D6-3D4F-953D-B7BD7C7D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DD75C-4C26-6D4B-8334-6E7FE44C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0D1B-B624-8445-9A39-687E4DC0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DF2A-51EE-D34F-8590-099278D2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FD0F3-BB49-A148-B98B-1DA4DCB94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63EC1-DA0C-9248-9E31-558973D6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AA613-E2CD-8840-9EBA-80356A19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F0B8D-FE49-8A4C-83F3-A3C32FAE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37C6C-8B09-C240-8BAE-64AF277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AD569-085D-3446-8468-FEAD46E0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B8AF-E53A-274C-BECF-3E511A2A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C0D98-3E91-BB46-B4DD-8A43B8C9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967F2-49BA-6C40-AFC5-714B4CAD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544F8-F54E-E540-8A62-A7540701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9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FC471-96D0-4C44-9C40-911D8DEC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15094-0224-8C4C-8062-09E7BF64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5056E-011B-9F48-95E4-D8AE35BC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813-A8CC-B04C-8C7C-A262F783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7FBD-BD14-134E-B7A0-B8391F4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7E59D-68AD-494D-B321-E0FE07A2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37C0-92D5-314B-94EB-69DFF121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B76F1-BCC4-6443-A2D0-4A4C6046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5216-122E-B14D-9D79-1152CB19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70A-0BE7-644C-A4EF-1CCCA5BD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B4419-0486-9F43-950F-B976D3E7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8D269-5202-664A-8094-1CAEED80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054E-FAF8-624B-A2FF-651553C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8C70-3FB9-3648-B785-17BF592A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3D956-D45C-5C43-9261-070BD695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43A25-283D-4645-9B90-F9FD71F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CA91D-0163-5045-94B4-13074B73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24CB-36F7-F94C-84D9-FFBC1B12F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1D8F9-B72F-7C49-87C1-C4B199C9E7E0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498A-2843-D341-8A11-9C297EB9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BFFEC-BC04-AF4C-84C6-351A0592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0589B8-9439-B148-9BCE-68D4EE79D281}"/>
              </a:ext>
            </a:extLst>
          </p:cNvPr>
          <p:cNvSpPr txBox="1"/>
          <p:nvPr/>
        </p:nvSpPr>
        <p:spPr>
          <a:xfrm>
            <a:off x="244179" y="3435625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chunk-(k mod 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5A3791-833D-BF43-AF34-E6E86059C5D6}"/>
                  </a:ext>
                </a:extLst>
              </p:cNvPr>
              <p:cNvSpPr txBox="1"/>
              <p:nvPr/>
            </p:nvSpPr>
            <p:spPr>
              <a:xfrm>
                <a:off x="2632908" y="3244334"/>
                <a:ext cx="147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5A3791-833D-BF43-AF34-E6E86059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08" y="3244334"/>
                <a:ext cx="14780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089C84-04F3-974D-94D5-71CD6856AD90}"/>
                  </a:ext>
                </a:extLst>
              </p:cNvPr>
              <p:cNvSpPr txBox="1"/>
              <p:nvPr/>
            </p:nvSpPr>
            <p:spPr>
              <a:xfrm>
                <a:off x="4835794" y="3291533"/>
                <a:ext cx="868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089C84-04F3-974D-94D5-71CD685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94" y="3291533"/>
                <a:ext cx="86895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92192B5-56CA-5443-B360-C0C230588AED}"/>
              </a:ext>
            </a:extLst>
          </p:cNvPr>
          <p:cNvGrpSpPr/>
          <p:nvPr/>
        </p:nvGrpSpPr>
        <p:grpSpPr>
          <a:xfrm>
            <a:off x="5704750" y="3152756"/>
            <a:ext cx="520128" cy="961383"/>
            <a:chOff x="953997" y="2759401"/>
            <a:chExt cx="520128" cy="961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043691-007F-DE47-A097-7CEF76C7BC40}"/>
                    </a:ext>
                  </a:extLst>
                </p:cNvPr>
                <p:cNvSpPr txBox="1"/>
                <p:nvPr/>
              </p:nvSpPr>
              <p:spPr>
                <a:xfrm>
                  <a:off x="1059653" y="3370239"/>
                  <a:ext cx="414472" cy="3505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043691-007F-DE47-A097-7CEF76C7B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53" y="3370239"/>
                  <a:ext cx="414472" cy="350545"/>
                </a:xfrm>
                <a:prstGeom prst="rect">
                  <a:avLst/>
                </a:prstGeom>
                <a:blipFill>
                  <a:blip r:embed="rId4"/>
                  <a:stretch>
                    <a:fillRect l="-11765" t="-3571" r="-882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5EF86-B5EE-CB4D-8F51-EF95D58C3115}"/>
                </a:ext>
              </a:extLst>
            </p:cNvPr>
            <p:cNvSpPr/>
            <p:nvPr/>
          </p:nvSpPr>
          <p:spPr>
            <a:xfrm>
              <a:off x="953997" y="2759401"/>
              <a:ext cx="520128" cy="1451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328724-683D-1446-AAE9-2D1AE34F5C44}"/>
                </a:ext>
              </a:extLst>
            </p:cNvPr>
            <p:cNvSpPr/>
            <p:nvPr/>
          </p:nvSpPr>
          <p:spPr>
            <a:xfrm>
              <a:off x="953997" y="2907509"/>
              <a:ext cx="520128" cy="1451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96E682-8102-C243-96E7-5EF65A0CF828}"/>
                </a:ext>
              </a:extLst>
            </p:cNvPr>
            <p:cNvSpPr/>
            <p:nvPr/>
          </p:nvSpPr>
          <p:spPr>
            <a:xfrm>
              <a:off x="953997" y="3045051"/>
              <a:ext cx="520128" cy="1451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6C492-CB99-F241-9E17-AD24A37ACDB8}"/>
                </a:ext>
              </a:extLst>
            </p:cNvPr>
            <p:cNvSpPr/>
            <p:nvPr/>
          </p:nvSpPr>
          <p:spPr>
            <a:xfrm>
              <a:off x="953997" y="3184692"/>
              <a:ext cx="520128" cy="1451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D93334-D28B-AE4A-835D-A66AF7DD9B97}"/>
              </a:ext>
            </a:extLst>
          </p:cNvPr>
          <p:cNvGrpSpPr/>
          <p:nvPr/>
        </p:nvGrpSpPr>
        <p:grpSpPr>
          <a:xfrm>
            <a:off x="2017456" y="3335477"/>
            <a:ext cx="520128" cy="570396"/>
            <a:chOff x="953997" y="2759401"/>
            <a:chExt cx="520128" cy="57039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F754E3-9306-1140-8A68-F6E34643C904}"/>
                </a:ext>
              </a:extLst>
            </p:cNvPr>
            <p:cNvSpPr/>
            <p:nvPr/>
          </p:nvSpPr>
          <p:spPr>
            <a:xfrm>
              <a:off x="953997" y="2759401"/>
              <a:ext cx="520128" cy="1451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8C7B4A-CDFB-3A41-AA0C-9A7552F6C93D}"/>
                </a:ext>
              </a:extLst>
            </p:cNvPr>
            <p:cNvSpPr/>
            <p:nvPr/>
          </p:nvSpPr>
          <p:spPr>
            <a:xfrm>
              <a:off x="953997" y="2899042"/>
              <a:ext cx="520128" cy="1451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48BAC9-86BD-C747-9956-CE1CA8D4FCA6}"/>
                </a:ext>
              </a:extLst>
            </p:cNvPr>
            <p:cNvSpPr/>
            <p:nvPr/>
          </p:nvSpPr>
          <p:spPr>
            <a:xfrm>
              <a:off x="953997" y="3045051"/>
              <a:ext cx="520128" cy="1451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102156-26BC-4D4D-B701-4C919E9C0C2D}"/>
                </a:ext>
              </a:extLst>
            </p:cNvPr>
            <p:cNvSpPr/>
            <p:nvPr/>
          </p:nvSpPr>
          <p:spPr>
            <a:xfrm>
              <a:off x="953997" y="3184692"/>
              <a:ext cx="520128" cy="1451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5313983-4A55-994B-9485-3B0023795519}"/>
              </a:ext>
            </a:extLst>
          </p:cNvPr>
          <p:cNvSpPr/>
          <p:nvPr/>
        </p:nvSpPr>
        <p:spPr>
          <a:xfrm>
            <a:off x="4206328" y="1853810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3E51DE-0324-3241-B0BC-410A99794C73}"/>
              </a:ext>
            </a:extLst>
          </p:cNvPr>
          <p:cNvSpPr/>
          <p:nvPr/>
        </p:nvSpPr>
        <p:spPr>
          <a:xfrm>
            <a:off x="4206328" y="2481281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A414FE-8757-1A41-BB21-F259C32CEAE0}"/>
              </a:ext>
            </a:extLst>
          </p:cNvPr>
          <p:cNvSpPr/>
          <p:nvPr/>
        </p:nvSpPr>
        <p:spPr>
          <a:xfrm>
            <a:off x="4206328" y="4150622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CF9CA2-19B7-B84E-8D39-92CB3A62718B}"/>
              </a:ext>
            </a:extLst>
          </p:cNvPr>
          <p:cNvSpPr/>
          <p:nvPr/>
        </p:nvSpPr>
        <p:spPr>
          <a:xfrm>
            <a:off x="4206328" y="2006259"/>
            <a:ext cx="520128" cy="14510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A0A5AA-68B9-9040-ABCB-8633D65F717C}"/>
              </a:ext>
            </a:extLst>
          </p:cNvPr>
          <p:cNvSpPr/>
          <p:nvPr/>
        </p:nvSpPr>
        <p:spPr>
          <a:xfrm>
            <a:off x="4206328" y="2750815"/>
            <a:ext cx="520128" cy="14510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49DE4F-2E72-E64A-822D-CE93D9EE67B8}"/>
              </a:ext>
            </a:extLst>
          </p:cNvPr>
          <p:cNvSpPr/>
          <p:nvPr/>
        </p:nvSpPr>
        <p:spPr>
          <a:xfrm>
            <a:off x="2013769" y="1853810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4EED9A-FBB3-B543-BA96-C7A4D91643A0}"/>
              </a:ext>
            </a:extLst>
          </p:cNvPr>
          <p:cNvSpPr/>
          <p:nvPr/>
        </p:nvSpPr>
        <p:spPr>
          <a:xfrm>
            <a:off x="2013769" y="2481281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B74FF00-FED6-F546-BA09-B27F8909F2BF}"/>
              </a:ext>
            </a:extLst>
          </p:cNvPr>
          <p:cNvSpPr/>
          <p:nvPr/>
        </p:nvSpPr>
        <p:spPr>
          <a:xfrm>
            <a:off x="2013769" y="4150622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A9239D-3F25-214F-9D34-457DF0502967}"/>
              </a:ext>
            </a:extLst>
          </p:cNvPr>
          <p:cNvSpPr txBox="1"/>
          <p:nvPr/>
        </p:nvSpPr>
        <p:spPr>
          <a:xfrm>
            <a:off x="699218" y="1949764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chunk-0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6809C7-98A8-D941-8C3B-80B9954278E9}"/>
              </a:ext>
            </a:extLst>
          </p:cNvPr>
          <p:cNvSpPr txBox="1"/>
          <p:nvPr/>
        </p:nvSpPr>
        <p:spPr>
          <a:xfrm>
            <a:off x="699218" y="2570965"/>
            <a:ext cx="93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chunk-1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220EA8-2C08-E24B-88A2-D7E101152402}"/>
              </a:ext>
            </a:extLst>
          </p:cNvPr>
          <p:cNvSpPr txBox="1"/>
          <p:nvPr/>
        </p:nvSpPr>
        <p:spPr>
          <a:xfrm>
            <a:off x="622770" y="4242687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chunk-(p-1)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BD8347-C2B3-9D49-A1C7-6D908FE601CD}"/>
              </a:ext>
            </a:extLst>
          </p:cNvPr>
          <p:cNvSpPr txBox="1"/>
          <p:nvPr/>
        </p:nvSpPr>
        <p:spPr>
          <a:xfrm rot="5400000">
            <a:off x="953574" y="3101320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6CA1B9-021A-2142-A4F6-2BBA2BE11A81}"/>
              </a:ext>
            </a:extLst>
          </p:cNvPr>
          <p:cNvSpPr txBox="1"/>
          <p:nvPr/>
        </p:nvSpPr>
        <p:spPr>
          <a:xfrm rot="5400000">
            <a:off x="953574" y="3933851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220504-E38C-8D4C-8B4F-69404AA63CE8}"/>
              </a:ext>
            </a:extLst>
          </p:cNvPr>
          <p:cNvSpPr txBox="1"/>
          <p:nvPr/>
        </p:nvSpPr>
        <p:spPr>
          <a:xfrm rot="5400000">
            <a:off x="2038231" y="3951077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4E5C8B-1E78-8648-AE53-270F3BEEEACC}"/>
              </a:ext>
            </a:extLst>
          </p:cNvPr>
          <p:cNvSpPr txBox="1"/>
          <p:nvPr/>
        </p:nvSpPr>
        <p:spPr>
          <a:xfrm rot="5400000">
            <a:off x="2038019" y="3111773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2ACB01-99D6-B743-9A31-7F9BF5AE3A64}"/>
              </a:ext>
            </a:extLst>
          </p:cNvPr>
          <p:cNvSpPr/>
          <p:nvPr/>
        </p:nvSpPr>
        <p:spPr>
          <a:xfrm>
            <a:off x="4206328" y="3335477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D7382-9C45-9848-955C-485ABAAFE501}"/>
              </a:ext>
            </a:extLst>
          </p:cNvPr>
          <p:cNvSpPr txBox="1"/>
          <p:nvPr/>
        </p:nvSpPr>
        <p:spPr>
          <a:xfrm rot="5400000">
            <a:off x="4236164" y="3951077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9570A2-1417-E94F-A259-6692142D092A}"/>
              </a:ext>
            </a:extLst>
          </p:cNvPr>
          <p:cNvSpPr txBox="1"/>
          <p:nvPr/>
        </p:nvSpPr>
        <p:spPr>
          <a:xfrm rot="5400000">
            <a:off x="4235952" y="3111773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06E3D0-8C1D-D648-BD6A-8277F80897D3}"/>
              </a:ext>
            </a:extLst>
          </p:cNvPr>
          <p:cNvSpPr/>
          <p:nvPr/>
        </p:nvSpPr>
        <p:spPr>
          <a:xfrm>
            <a:off x="413738" y="1027052"/>
            <a:ext cx="520128" cy="14510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190119-C3FE-4349-9CAA-C9DEB3566FCB}"/>
              </a:ext>
            </a:extLst>
          </p:cNvPr>
          <p:cNvSpPr txBox="1"/>
          <p:nvPr/>
        </p:nvSpPr>
        <p:spPr>
          <a:xfrm>
            <a:off x="1054105" y="897506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nodes found in buffer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5676FD-94FE-CA48-B9AD-95A4ECBAF709}"/>
              </a:ext>
            </a:extLst>
          </p:cNvPr>
          <p:cNvSpPr/>
          <p:nvPr/>
        </p:nvSpPr>
        <p:spPr>
          <a:xfrm>
            <a:off x="413738" y="1307342"/>
            <a:ext cx="520128" cy="14510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8541BA-9B1D-BD4B-A07C-D10E230CAE79}"/>
              </a:ext>
            </a:extLst>
          </p:cNvPr>
          <p:cNvSpPr txBox="1"/>
          <p:nvPr/>
        </p:nvSpPr>
        <p:spPr>
          <a:xfrm>
            <a:off x="1054105" y="1189711"/>
            <a:ext cx="345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nodes not found in buffer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9BE471-778F-6A4F-9CDB-465F4550013D}"/>
              </a:ext>
            </a:extLst>
          </p:cNvPr>
          <p:cNvSpPr/>
          <p:nvPr/>
        </p:nvSpPr>
        <p:spPr>
          <a:xfrm>
            <a:off x="4807158" y="1291683"/>
            <a:ext cx="520128" cy="14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96603C-650E-6D44-9A11-BD508D04CE78}"/>
              </a:ext>
            </a:extLst>
          </p:cNvPr>
          <p:cNvSpPr txBox="1"/>
          <p:nvPr/>
        </p:nvSpPr>
        <p:spPr>
          <a:xfrm>
            <a:off x="5447525" y="118999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Unsampled Nodes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4BD04-4726-534C-AD13-9EB46D95AEEC}"/>
              </a:ext>
            </a:extLst>
          </p:cNvPr>
          <p:cNvSpPr/>
          <p:nvPr/>
        </p:nvSpPr>
        <p:spPr>
          <a:xfrm>
            <a:off x="1902717" y="1728439"/>
            <a:ext cx="745689" cy="3100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0A6819-45F7-634F-ADB5-E0135709900C}"/>
              </a:ext>
            </a:extLst>
          </p:cNvPr>
          <p:cNvSpPr/>
          <p:nvPr/>
        </p:nvSpPr>
        <p:spPr>
          <a:xfrm>
            <a:off x="4089195" y="1746419"/>
            <a:ext cx="745689" cy="3100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77BBE-C26C-6F4A-926E-B2AE2E9E953E}"/>
              </a:ext>
            </a:extLst>
          </p:cNvPr>
          <p:cNvCxnSpPr>
            <a:cxnSpLocks/>
            <a:stCxn id="67" idx="3"/>
            <a:endCxn id="37" idx="1"/>
          </p:cNvCxnSpPr>
          <p:nvPr/>
        </p:nvCxnSpPr>
        <p:spPr>
          <a:xfrm>
            <a:off x="4726456" y="2078812"/>
            <a:ext cx="978294" cy="114649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998EFE-3F38-7248-B7C8-37C1D2220B4C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726456" y="2823368"/>
            <a:ext cx="977384" cy="53401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B72E724-A370-2E4F-9C07-EC2C14FBCD6B}"/>
              </a:ext>
            </a:extLst>
          </p:cNvPr>
          <p:cNvSpPr/>
          <p:nvPr/>
        </p:nvSpPr>
        <p:spPr>
          <a:xfrm>
            <a:off x="2019014" y="2006259"/>
            <a:ext cx="520128" cy="145105"/>
          </a:xfrm>
          <a:prstGeom prst="rect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00F2F3-C863-C340-A434-1FF53B295CF6}"/>
              </a:ext>
            </a:extLst>
          </p:cNvPr>
          <p:cNvSpPr/>
          <p:nvPr/>
        </p:nvSpPr>
        <p:spPr>
          <a:xfrm>
            <a:off x="2019014" y="2750815"/>
            <a:ext cx="520128" cy="145105"/>
          </a:xfrm>
          <a:prstGeom prst="rect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2FB0F7-83B3-044C-A7F9-8A7C0A5C4CDF}"/>
              </a:ext>
            </a:extLst>
          </p:cNvPr>
          <p:cNvSpPr/>
          <p:nvPr/>
        </p:nvSpPr>
        <p:spPr>
          <a:xfrm>
            <a:off x="4807158" y="1019190"/>
            <a:ext cx="520128" cy="145105"/>
          </a:xfrm>
          <a:prstGeom prst="rect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4F6F4-566F-9245-A762-3061F6490775}"/>
              </a:ext>
            </a:extLst>
          </p:cNvPr>
          <p:cNvSpPr txBox="1"/>
          <p:nvPr/>
        </p:nvSpPr>
        <p:spPr>
          <a:xfrm>
            <a:off x="5447525" y="897506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Invalidated nodes</a:t>
            </a:r>
          </a:p>
        </p:txBody>
      </p:sp>
    </p:spTree>
    <p:extLst>
      <p:ext uri="{BB962C8B-B14F-4D97-AF65-F5344CB8AC3E}">
        <p14:creationId xmlns:p14="http://schemas.microsoft.com/office/powerpoint/2010/main" val="350086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Peng</dc:creator>
  <cp:lastModifiedBy>Jiang, Peng</cp:lastModifiedBy>
  <cp:revision>8</cp:revision>
  <dcterms:created xsi:type="dcterms:W3CDTF">2021-05-14T19:31:15Z</dcterms:created>
  <dcterms:modified xsi:type="dcterms:W3CDTF">2021-05-17T03:51:41Z</dcterms:modified>
</cp:coreProperties>
</file>