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F306-162D-EB42-828B-0D1FAFCC5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50F11-618A-7447-9FA1-8A8FBBD7F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85E2-2444-9A44-B859-921BD003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6DF99-28AC-0543-BD7C-69329E15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AA94-9320-E344-A229-8515D7F0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024C-9328-554D-A020-8A905870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C428C-AC12-FA44-9F00-B7565D4B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B765-73B7-8847-B30E-5D05F2AB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6704-7DE6-E647-81E2-60536446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55D9-784B-A941-AF49-71D8ED74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4AF44-E9E9-7447-95A1-C7F6CC4F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3F5ED-1F45-594D-AF09-E207E9FAE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3BD26-64B2-F94D-A0DC-FF0B8FAF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854E-DCB0-424B-9AC0-0CA4BB75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633C-749D-5846-84A5-F481BB45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EC97-D640-3F4E-B8EA-8A60B31B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5637-DB1E-2A46-82C8-407862C3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76AF-39B5-5241-89A3-1CD72F98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96AA-3A5E-BC4F-B315-914DB510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9490-A8F3-314C-974F-51B5AA13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4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5049-9D08-274D-B82D-5D7A4102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EDEE-7435-2440-8A13-0E5E6D0D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B7A0-F550-FE45-A526-FE6AFFB3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C14C-56F6-0F4C-9808-7E3AA622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3D0C-79DA-D948-9FB2-B51ABFC9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9BF2-A1FE-7540-8C72-E455CBC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8677-E1E1-0E48-9899-1C995A67F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3CB06-3BEC-0C41-BF8A-872D561A9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8CCAB-D713-EC45-8310-FCBABB03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24C54-371D-844C-BF8B-C41D18FF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2F015-C2CD-C041-BC2E-41DB168C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0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3FE3-9B65-A847-B6DB-218DD29D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0D75-A82A-C04C-8A3C-8D1DBB7DC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707AE-D85B-5B41-9EA1-F9FC1AD0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27E4E-46D8-6443-9557-5AF4F30EF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5DE76-4FFA-D049-9FDB-6EC5335BB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69A51-6869-7A44-B7FB-58A23359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A7B5B-8412-AD43-871A-DD3B9529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87E4D-1914-2045-9F82-E73DA471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4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7E56-1BBD-8D48-8E57-88A03EDA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DE8FD-A3B7-A441-8FE1-4FDDFB43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7A10C-9659-2B49-8DE5-248F2C5B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16DAB-06E8-AA4D-80FC-E57D4A1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9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0A805-5EEA-5B4F-9BA4-B4D75F37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3E743-F39C-B54A-999A-3628CCA4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E5986-7116-A94D-8BC6-6EE3444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3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4A43-37DF-A349-BA6B-FDC168E7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CC22-9A2B-6948-B32C-D6A7E9DA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355BB-86A0-4447-8AA9-4B3D25DC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001F-C8B9-2045-97F3-AB6F96F9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FAFDB-0920-4D48-B568-DD206517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BA017-87C7-A849-A328-8BA2C456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1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A932-3E1F-BB43-AC6B-A7883DFE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4766F-BACA-5646-8066-2CE7BE75E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1805D-C559-134D-BEB4-4619514B6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D4A1E-0EA7-4046-B41C-961D6924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EC3B-ACEE-9946-967C-E8610ADC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A0058-8604-6F4D-AB15-6050768D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4160D-F1BF-7A4E-BC2D-D81247D8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EF975-4C9D-FD4E-8540-D4409660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DF08-3F57-0545-8BAC-ECBEC2B2A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7AEF-CC09-4643-B666-6173E9EE7316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18F1-65B7-344B-A983-1E0874D88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E6AB-870A-D84A-B49F-37C1D9DDE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F1A9-E49D-F74F-9255-A9A1778E4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68E3B60-B5ED-F14E-B929-2960F507F717}"/>
              </a:ext>
            </a:extLst>
          </p:cNvPr>
          <p:cNvGrpSpPr/>
          <p:nvPr/>
        </p:nvGrpSpPr>
        <p:grpSpPr>
          <a:xfrm>
            <a:off x="1506445" y="3080412"/>
            <a:ext cx="520128" cy="2985727"/>
            <a:chOff x="953997" y="1262743"/>
            <a:chExt cx="520128" cy="29857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C46F02-CF0B-6F48-9E53-664A3E7421F3}"/>
                </a:ext>
              </a:extLst>
            </p:cNvPr>
            <p:cNvSpPr/>
            <p:nvPr/>
          </p:nvSpPr>
          <p:spPr>
            <a:xfrm>
              <a:off x="953997" y="1262743"/>
              <a:ext cx="520128" cy="259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251826-6F9A-104E-89F3-8C3E1E30EBE0}"/>
                    </a:ext>
                  </a:extLst>
                </p:cNvPr>
                <p:cNvSpPr txBox="1"/>
                <p:nvPr/>
              </p:nvSpPr>
              <p:spPr>
                <a:xfrm>
                  <a:off x="953997" y="3897925"/>
                  <a:ext cx="519116" cy="3505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251826-6F9A-104E-89F3-8C3E1E30E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997" y="3897925"/>
                  <a:ext cx="519116" cy="350545"/>
                </a:xfrm>
                <a:prstGeom prst="rect">
                  <a:avLst/>
                </a:prstGeom>
                <a:blipFill>
                  <a:blip r:embed="rId2"/>
                  <a:stretch>
                    <a:fillRect l="-9524" t="-7143" r="-238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1A6522-85A0-4C43-B651-FA6D77B3D67F}"/>
                </a:ext>
              </a:extLst>
            </p:cNvPr>
            <p:cNvSpPr/>
            <p:nvPr/>
          </p:nvSpPr>
          <p:spPr>
            <a:xfrm>
              <a:off x="953997" y="1609877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25772A-3FD3-784B-B8D2-8798E118EA05}"/>
                </a:ext>
              </a:extLst>
            </p:cNvPr>
            <p:cNvSpPr/>
            <p:nvPr/>
          </p:nvSpPr>
          <p:spPr>
            <a:xfrm>
              <a:off x="953997" y="2139354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9790C8-EB52-8D4D-9F59-AF09386D0B57}"/>
                </a:ext>
              </a:extLst>
            </p:cNvPr>
            <p:cNvSpPr/>
            <p:nvPr/>
          </p:nvSpPr>
          <p:spPr>
            <a:xfrm>
              <a:off x="953997" y="2723769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ACEEFA8-F23A-D64B-ABC7-771D510B8B34}"/>
                </a:ext>
              </a:extLst>
            </p:cNvPr>
            <p:cNvSpPr/>
            <p:nvPr/>
          </p:nvSpPr>
          <p:spPr>
            <a:xfrm>
              <a:off x="953997" y="3194966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08BC39-59F3-5A40-A560-7DA09B189E40}"/>
              </a:ext>
            </a:extLst>
          </p:cNvPr>
          <p:cNvGrpSpPr/>
          <p:nvPr/>
        </p:nvGrpSpPr>
        <p:grpSpPr>
          <a:xfrm>
            <a:off x="3535111" y="3075291"/>
            <a:ext cx="520128" cy="2985727"/>
            <a:chOff x="953997" y="1262743"/>
            <a:chExt cx="520128" cy="298572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508CAF-6D3E-7F4B-A9CF-B11D8F2905BE}"/>
                </a:ext>
              </a:extLst>
            </p:cNvPr>
            <p:cNvSpPr/>
            <p:nvPr/>
          </p:nvSpPr>
          <p:spPr>
            <a:xfrm>
              <a:off x="953997" y="1262743"/>
              <a:ext cx="520128" cy="259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DAC3045-836C-6242-B77B-0207D0292DE1}"/>
                    </a:ext>
                  </a:extLst>
                </p:cNvPr>
                <p:cNvSpPr txBox="1"/>
                <p:nvPr/>
              </p:nvSpPr>
              <p:spPr>
                <a:xfrm>
                  <a:off x="953997" y="3897925"/>
                  <a:ext cx="421334" cy="3505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DAC3045-836C-6242-B77B-0207D0292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997" y="3897925"/>
                  <a:ext cx="421334" cy="350545"/>
                </a:xfrm>
                <a:prstGeom prst="rect">
                  <a:avLst/>
                </a:prstGeom>
                <a:blipFill>
                  <a:blip r:embed="rId3"/>
                  <a:stretch>
                    <a:fillRect l="-11765" t="-3448" r="-8824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CD9091E-503D-F94C-8B84-05207D099BE7}"/>
                </a:ext>
              </a:extLst>
            </p:cNvPr>
            <p:cNvSpPr/>
            <p:nvPr/>
          </p:nvSpPr>
          <p:spPr>
            <a:xfrm>
              <a:off x="953997" y="1609877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FE48C3F-410D-3B4C-A481-489440A9AF7D}"/>
                </a:ext>
              </a:extLst>
            </p:cNvPr>
            <p:cNvSpPr/>
            <p:nvPr/>
          </p:nvSpPr>
          <p:spPr>
            <a:xfrm>
              <a:off x="953997" y="2139354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1ACBD09-2105-A742-B1DB-C9F99B13EBB6}"/>
                </a:ext>
              </a:extLst>
            </p:cNvPr>
            <p:cNvSpPr/>
            <p:nvPr/>
          </p:nvSpPr>
          <p:spPr>
            <a:xfrm>
              <a:off x="953997" y="2723769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58070C1-65BA-AD43-8565-1CCEC634112E}"/>
                </a:ext>
              </a:extLst>
            </p:cNvPr>
            <p:cNvSpPr/>
            <p:nvPr/>
          </p:nvSpPr>
          <p:spPr>
            <a:xfrm>
              <a:off x="953997" y="3194966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84E00-4E25-1245-A0E5-1FBEEFA29DF8}"/>
              </a:ext>
            </a:extLst>
          </p:cNvPr>
          <p:cNvGrpSpPr/>
          <p:nvPr/>
        </p:nvGrpSpPr>
        <p:grpSpPr>
          <a:xfrm>
            <a:off x="4950964" y="4031534"/>
            <a:ext cx="520128" cy="961383"/>
            <a:chOff x="953997" y="2759401"/>
            <a:chExt cx="520128" cy="9613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83D5F4A-F688-9E4D-850F-0ABD85949686}"/>
                    </a:ext>
                  </a:extLst>
                </p:cNvPr>
                <p:cNvSpPr txBox="1"/>
                <p:nvPr/>
              </p:nvSpPr>
              <p:spPr>
                <a:xfrm>
                  <a:off x="1059653" y="3370239"/>
                  <a:ext cx="414472" cy="3505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83D5F4A-F688-9E4D-850F-0ABD85949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53" y="3370239"/>
                  <a:ext cx="414472" cy="350545"/>
                </a:xfrm>
                <a:prstGeom prst="rect">
                  <a:avLst/>
                </a:prstGeom>
                <a:blipFill>
                  <a:blip r:embed="rId4"/>
                  <a:stretch>
                    <a:fillRect l="-8824" t="-3448" r="-11765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40DEAE6-8007-114A-8409-84813BB452C9}"/>
                </a:ext>
              </a:extLst>
            </p:cNvPr>
            <p:cNvSpPr/>
            <p:nvPr/>
          </p:nvSpPr>
          <p:spPr>
            <a:xfrm>
              <a:off x="953997" y="2759401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2459E16-9BBB-B545-8227-A0B6F39439CF}"/>
                </a:ext>
              </a:extLst>
            </p:cNvPr>
            <p:cNvSpPr/>
            <p:nvPr/>
          </p:nvSpPr>
          <p:spPr>
            <a:xfrm>
              <a:off x="953997" y="2899042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790D02F-2088-214B-AD3A-D96401D5E684}"/>
                </a:ext>
              </a:extLst>
            </p:cNvPr>
            <p:cNvSpPr/>
            <p:nvPr/>
          </p:nvSpPr>
          <p:spPr>
            <a:xfrm>
              <a:off x="953997" y="3045051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103D059-F0CC-8B45-AADB-37A7FED274C0}"/>
                </a:ext>
              </a:extLst>
            </p:cNvPr>
            <p:cNvSpPr/>
            <p:nvPr/>
          </p:nvSpPr>
          <p:spPr>
            <a:xfrm>
              <a:off x="953997" y="3184692"/>
              <a:ext cx="520128" cy="145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90CFEC-0065-0540-8E4B-C6F91D7E9E93}"/>
                  </a:ext>
                </a:extLst>
              </p:cNvPr>
              <p:cNvSpPr txBox="1"/>
              <p:nvPr/>
            </p:nvSpPr>
            <p:spPr>
              <a:xfrm>
                <a:off x="4047283" y="4143835"/>
                <a:ext cx="868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90CFEC-0065-0540-8E4B-C6F91D7E9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83" y="4143835"/>
                <a:ext cx="86895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970F871-4FA3-E34D-869E-B486C4438BCA}"/>
                  </a:ext>
                </a:extLst>
              </p:cNvPr>
              <p:cNvSpPr txBox="1"/>
              <p:nvPr/>
            </p:nvSpPr>
            <p:spPr>
              <a:xfrm>
                <a:off x="2057464" y="4166985"/>
                <a:ext cx="1478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970F871-4FA3-E34D-869E-B486C4438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64" y="4166985"/>
                <a:ext cx="147809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C17D79-94DD-8E4C-BB63-0DA5DEE75DCB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4055239" y="3494978"/>
            <a:ext cx="895725" cy="60910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F80889-76EE-7543-B42E-99DDA389BC61}"/>
              </a:ext>
            </a:extLst>
          </p:cNvPr>
          <p:cNvCxnSpPr>
            <a:cxnSpLocks/>
            <a:stCxn id="90" idx="3"/>
            <a:endCxn id="97" idx="1"/>
          </p:cNvCxnSpPr>
          <p:nvPr/>
        </p:nvCxnSpPr>
        <p:spPr>
          <a:xfrm>
            <a:off x="4055239" y="4024455"/>
            <a:ext cx="895725" cy="21927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C431DB-E1F4-B341-AAB3-7018C413574E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 flipV="1">
            <a:off x="4055239" y="4389737"/>
            <a:ext cx="895725" cy="21913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EF1829-4C74-1643-B104-64B6A3B598E0}"/>
              </a:ext>
            </a:extLst>
          </p:cNvPr>
          <p:cNvCxnSpPr>
            <a:cxnSpLocks/>
            <a:stCxn id="92" idx="3"/>
            <a:endCxn id="99" idx="1"/>
          </p:cNvCxnSpPr>
          <p:nvPr/>
        </p:nvCxnSpPr>
        <p:spPr>
          <a:xfrm flipV="1">
            <a:off x="4055239" y="4529378"/>
            <a:ext cx="895725" cy="55068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9513B10-7F14-D149-963C-12DD13752A49}"/>
              </a:ext>
            </a:extLst>
          </p:cNvPr>
          <p:cNvSpPr/>
          <p:nvPr/>
        </p:nvSpPr>
        <p:spPr>
          <a:xfrm>
            <a:off x="2165190" y="2242522"/>
            <a:ext cx="520128" cy="1451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7015F-DCCD-2A46-ACA7-30CCD14D9E9D}"/>
              </a:ext>
            </a:extLst>
          </p:cNvPr>
          <p:cNvSpPr txBox="1"/>
          <p:nvPr/>
        </p:nvSpPr>
        <p:spPr>
          <a:xfrm>
            <a:off x="2806724" y="213040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Sampled Nodes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9B524B-A355-8F48-BF4C-430AB1E53A3F}"/>
              </a:ext>
            </a:extLst>
          </p:cNvPr>
          <p:cNvSpPr/>
          <p:nvPr/>
        </p:nvSpPr>
        <p:spPr>
          <a:xfrm>
            <a:off x="2165190" y="2588911"/>
            <a:ext cx="520128" cy="14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50455-D557-7849-A680-91A9114CDEF3}"/>
              </a:ext>
            </a:extLst>
          </p:cNvPr>
          <p:cNvSpPr txBox="1"/>
          <p:nvPr/>
        </p:nvSpPr>
        <p:spPr>
          <a:xfrm>
            <a:off x="2805557" y="2487227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Unsampled Nodes</a:t>
            </a:r>
          </a:p>
        </p:txBody>
      </p:sp>
    </p:spTree>
    <p:extLst>
      <p:ext uri="{BB962C8B-B14F-4D97-AF65-F5344CB8AC3E}">
        <p14:creationId xmlns:p14="http://schemas.microsoft.com/office/powerpoint/2010/main" val="188861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Peng</dc:creator>
  <cp:lastModifiedBy>Jiang, Peng</cp:lastModifiedBy>
  <cp:revision>18</cp:revision>
  <dcterms:created xsi:type="dcterms:W3CDTF">2020-10-20T15:52:28Z</dcterms:created>
  <dcterms:modified xsi:type="dcterms:W3CDTF">2021-05-14T18:46:15Z</dcterms:modified>
</cp:coreProperties>
</file>