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6" r:id="rId9"/>
    <p:sldId id="267" r:id="rId10"/>
    <p:sldId id="265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/>
    <p:restoredTop sz="94694"/>
  </p:normalViewPr>
  <p:slideViewPr>
    <p:cSldViewPr snapToGrid="0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9F80-14CF-0447-902B-975E73598F9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B9154-FF1C-4442-8676-0FB7E1160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5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中包含了发送方的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，消息的种类，以及信息的长度。这里我们不过多介绍，可以使用</a:t>
            </a:r>
            <a:r>
              <a:rPr kumimoji="1" lang="en-US" altLang="zh-CN" dirty="0"/>
              <a:t>MPI_STATUS_IGNORED</a:t>
            </a:r>
            <a:r>
              <a:rPr kumimoji="1" lang="zh-CN" altLang="en-US" dirty="0"/>
              <a:t>来进行操作。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B9154-FF1C-4442-8676-0FB7E11603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85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Bcast</a:t>
            </a:r>
            <a:r>
              <a:rPr kumimoji="1" lang="zh-CN" altLang="en-US" dirty="0"/>
              <a:t>可以用于信息的传递</a:t>
            </a:r>
            <a:endParaRPr kumimoji="1" lang="en-US" altLang="zh-CN" dirty="0"/>
          </a:p>
          <a:p>
            <a:r>
              <a:rPr kumimoji="1" lang="en-US" altLang="zh-CN" dirty="0"/>
              <a:t>Scatter</a:t>
            </a:r>
            <a:r>
              <a:rPr kumimoji="1" lang="zh-CN" altLang="en-US" dirty="0"/>
              <a:t>可以用作任务分配，</a:t>
            </a:r>
            <a:r>
              <a:rPr kumimoji="1" lang="en-US" altLang="zh-CN" dirty="0"/>
              <a:t>Gather</a:t>
            </a:r>
            <a:r>
              <a:rPr kumimoji="1" lang="zh-CN" altLang="en-US" dirty="0"/>
              <a:t>则可以用作结果的收集</a:t>
            </a:r>
            <a:endParaRPr kumimoji="1" lang="en-US" altLang="zh-CN" dirty="0"/>
          </a:p>
          <a:p>
            <a:r>
              <a:rPr kumimoji="1" lang="en-US" altLang="zh-CN" dirty="0"/>
              <a:t>Reduce</a:t>
            </a:r>
            <a:r>
              <a:rPr kumimoji="1" lang="zh-CN" altLang="en-US" dirty="0"/>
              <a:t>我认为更加偏向于运算一些。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B9154-FF1C-4442-8676-0FB7E11603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70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Bcast</a:t>
            </a:r>
            <a:r>
              <a:rPr kumimoji="1" lang="zh-CN" altLang="en-US" dirty="0"/>
              <a:t>来做例子。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B9154-FF1C-4442-8676-0FB7E11603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4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E532-E1F4-AE88-F081-2705BDDD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CDB10-9635-8BEE-E683-81A03F32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37C9B-3980-7FC2-0172-9A07A25A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279E3-EF52-98A0-AD13-A444417D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73B19-3223-4D02-C3BA-E13660D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0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C3302-D010-6EB2-9F57-3A54F67A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F8D7F-1934-B208-093E-9CB399C2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FC2C2-F0B8-13D2-B502-FC3D1FEF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8805F-09FB-478C-B9B0-3E55885C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E21F1-693A-9738-F7F3-2ACB6675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F00174-9DD5-87AD-BA1F-A3B4FDB8F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B5598-9367-B190-4AD6-86CF385A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A4AA-68D3-2124-55A6-06D1FC7C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95A4E-9852-7661-8442-A6A36087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90EE3-832E-497C-DB53-84B2D41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20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198D-FD02-F166-04EB-6F210386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36968-3800-4173-E4C3-501D419A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9AA89-CCAF-1C91-9985-6118FBB0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3598C-71E4-DF0D-F28C-8691E45A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CEE62-AFC1-2A37-D72B-D115B2A2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2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021A-BDA3-2FA9-C34F-81942918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08CDE-E905-4C66-AE2C-82590E41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3B20-49CC-3A44-B959-471B8E5D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589EC-9E94-74B4-BA75-76B26E11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7BEAD-5F2C-FF1D-1F7C-B552EFDE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99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C743-66C1-9A24-0ACE-2D2181A9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82226-E5A6-3957-52F9-7A6F9475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81FE2-E18B-3F8D-F7BC-9C0BA119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90565-E304-1A80-AA27-03481618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94FCB-82A4-623F-4273-15572898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16FB-B2B1-F949-CC27-706C059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34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949D-FFD8-3D52-60A6-53D2834B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47CF9-AD42-6F11-A9C1-99E76FE5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490B0-9C14-7953-3578-8E74ADE8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D37A-4B93-31FB-5614-C271887E4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23DB17-77EE-DFBA-F5DF-279991C51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6ED8A-F4F9-30F1-FA7B-BF44944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9D9CE-EAA3-F9AF-AA0B-80661763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086E7-2981-E415-ACD8-07BEE22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52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78CC8-7C4F-C48F-CFD8-099A9535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5AD69-6E4F-FCBF-438B-4E2D258F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3C4E1-D7A2-5A0B-F07F-4EF6CEB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E6349C-0E05-9084-86D1-324343DD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5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06E523-C203-5247-39CB-101EBAFD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ED643D-F3E3-F170-32BA-53E5D55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A16E0-E5E8-9BCF-D9AA-FB55537C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0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7354-66E5-7A91-2622-6D6478A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DE04-E077-726C-63E5-AAEB20058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90839-3F3E-FBBE-A45E-924BA8F77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8207F-A778-2DF0-F20B-AF2AE546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0CC3E-C958-CD97-AE3C-7EC6E2C1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15286-8B20-1F68-227A-5671AC0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1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EBBE-91AB-B81C-DB50-76F76414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D8ECD-46CE-BAC1-0AE3-8554DA51A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2514F-9348-96ED-749A-96942477A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D66BB-B432-26CB-DCD2-5F9F29D2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BFC00-C541-3EE7-6B9D-39BF4E4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3A673-B55B-F039-7FFA-0B9CCE8F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4E1C92-D4A1-376F-9B78-3C7B2CFC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8D98C-E213-1E0A-F1C6-9D12449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09593-292E-55AA-4273-348365972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940-B194-C141-89CB-3ACDDF57306D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2C1E2-C43E-1C16-25CD-AD35D69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6C2F3-CDE0-E9D2-7B64-E6200979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86CE-DA2F-7945-AD74-6EB7363C9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3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pitutorial.com/tuto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8BC9-37EF-AFAC-B941-0805BEA75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MPI 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873A1-694D-EE08-66CC-2608A8F19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上海交通大学超算队 </a:t>
            </a:r>
            <a:r>
              <a:rPr kumimoji="1" lang="en-US" altLang="zh-CN" dirty="0" err="1"/>
              <a:t>XFlops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22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BD97-7D01-EFFF-7D13-56B49A8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477B-5A72-F069-7C08-8FE6C7B3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 简介</a:t>
            </a:r>
            <a:endParaRPr kumimoji="1" lang="en-US" altLang="zh-CN" dirty="0"/>
          </a:p>
          <a:p>
            <a:r>
              <a:rPr kumimoji="1" lang="en-US" altLang="zh-CN" dirty="0"/>
              <a:t>Hello World</a:t>
            </a:r>
          </a:p>
          <a:p>
            <a:r>
              <a:rPr kumimoji="1" lang="zh-CN" altLang="en-US" dirty="0"/>
              <a:t>点对点通信</a:t>
            </a:r>
            <a:endParaRPr kumimoji="1" lang="en-US" altLang="zh-CN" dirty="0"/>
          </a:p>
          <a:p>
            <a:r>
              <a:rPr kumimoji="1" lang="zh-CN" altLang="en-US" b="1" dirty="0"/>
              <a:t>集合通信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6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39D7-4FE6-EF3F-B0ED-CF3A34F6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7192-AF2A-DC68-7BC0-032179CC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575"/>
          </a:xfrm>
        </p:spPr>
        <p:txBody>
          <a:bodyPr/>
          <a:lstStyle/>
          <a:p>
            <a:r>
              <a:rPr kumimoji="1" lang="zh-CN" altLang="en-US" dirty="0"/>
              <a:t>顾名思义，就是涉及到一个集合内所有进程的通信。</a:t>
            </a:r>
          </a:p>
        </p:txBody>
      </p:sp>
      <p:pic>
        <p:nvPicPr>
          <p:cNvPr id="1028" name="Picture 4" descr="MPI_Bcast vs MPI_Scatter">
            <a:extLst>
              <a:ext uri="{FF2B5EF4-FFF2-40B4-BE49-F238E27FC236}">
                <a16:creationId xmlns:a16="http://schemas.microsoft.com/office/drawing/2014/main" id="{DB89C816-597D-7523-E533-BE6D0F4E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72" y="2336801"/>
            <a:ext cx="36449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PI_Gather">
            <a:extLst>
              <a:ext uri="{FF2B5EF4-FFF2-40B4-BE49-F238E27FC236}">
                <a16:creationId xmlns:a16="http://schemas.microsoft.com/office/drawing/2014/main" id="{6F20C0E9-B93B-6A3C-6CC3-91AEDC11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6" y="2362200"/>
            <a:ext cx="35560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PI_Reduce">
            <a:extLst>
              <a:ext uri="{FF2B5EF4-FFF2-40B4-BE49-F238E27FC236}">
                <a16:creationId xmlns:a16="http://schemas.microsoft.com/office/drawing/2014/main" id="{EAAB83EB-DFE2-D1FD-3884-B5218CB4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6" y="4537075"/>
            <a:ext cx="4449005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4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39D7-4FE6-EF3F-B0ED-CF3A34F6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集合通信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7192-AF2A-DC68-7BC0-032179CC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的集合通信函数一般比我们直接使用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Recv</a:t>
            </a:r>
            <a:r>
              <a:rPr kumimoji="1" lang="zh-CN" altLang="en-US" dirty="0"/>
              <a:t>要快，</a:t>
            </a:r>
            <a:r>
              <a:rPr kumimoji="1" lang="en-US" altLang="zh-CN" dirty="0"/>
              <a:t>MPI</a:t>
            </a:r>
            <a:r>
              <a:rPr kumimoji="1" lang="zh-CN" altLang="en-US" dirty="0"/>
              <a:t>会依据网络拓扑来选择合适的通行算法。我们可以使用命令</a:t>
            </a:r>
            <a:r>
              <a:rPr kumimoji="1" lang="en" altLang="zh-CN" dirty="0" err="1"/>
              <a:t>ompi_info</a:t>
            </a:r>
            <a:r>
              <a:rPr kumimoji="1" lang="en" altLang="zh-CN" dirty="0"/>
              <a:t> --param </a:t>
            </a:r>
            <a:r>
              <a:rPr kumimoji="1" lang="en" altLang="zh-CN" dirty="0" err="1"/>
              <a:t>coll</a:t>
            </a:r>
            <a:r>
              <a:rPr kumimoji="1" lang="en" altLang="zh-CN" dirty="0"/>
              <a:t> tuned -l 9</a:t>
            </a:r>
            <a:r>
              <a:rPr kumimoji="1" lang="zh-CN" altLang="en-US" dirty="0"/>
              <a:t> 来进行查看。</a:t>
            </a:r>
            <a:endParaRPr kumimoji="1" lang="en-US" altLang="zh-CN" dirty="0"/>
          </a:p>
        </p:txBody>
      </p:sp>
      <p:pic>
        <p:nvPicPr>
          <p:cNvPr id="2050" name="Picture 2" descr="MPI_Bcast tree">
            <a:extLst>
              <a:ext uri="{FF2B5EF4-FFF2-40B4-BE49-F238E27FC236}">
                <a16:creationId xmlns:a16="http://schemas.microsoft.com/office/drawing/2014/main" id="{EB86E7DA-F1CB-8202-F28C-7D70E247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13" y="3429000"/>
            <a:ext cx="4357105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PI_Bcast vs MPI_Scatter">
            <a:extLst>
              <a:ext uri="{FF2B5EF4-FFF2-40B4-BE49-F238E27FC236}">
                <a16:creationId xmlns:a16="http://schemas.microsoft.com/office/drawing/2014/main" id="{6066B066-0F92-498E-84A0-F8BB6B3E1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2"/>
          <a:stretch/>
        </p:blipFill>
        <p:spPr bwMode="auto">
          <a:xfrm>
            <a:off x="936171" y="3429000"/>
            <a:ext cx="3644900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8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0A90-E41E-DAC7-D122-F1396ABD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7944D-D5BC-A590-5EA9-37CCD5EC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MPITutorial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BD97-7D01-EFFF-7D13-56B49A8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477B-5A72-F069-7C08-8FE6C7B3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MPI</a:t>
            </a:r>
            <a:r>
              <a:rPr kumimoji="1" lang="zh-CN" altLang="en-US" b="1" dirty="0"/>
              <a:t> 简介</a:t>
            </a:r>
            <a:endParaRPr kumimoji="1" lang="en-US" altLang="zh-CN" b="1" dirty="0"/>
          </a:p>
          <a:p>
            <a:r>
              <a:rPr kumimoji="1" lang="en-US" altLang="zh-CN" dirty="0"/>
              <a:t>Hello World</a:t>
            </a:r>
          </a:p>
          <a:p>
            <a:r>
              <a:rPr kumimoji="1" lang="zh-CN" altLang="en-US" dirty="0"/>
              <a:t>点对点通信</a:t>
            </a:r>
            <a:endParaRPr kumimoji="1" lang="en-US" altLang="zh-CN" dirty="0"/>
          </a:p>
          <a:p>
            <a:r>
              <a:rPr kumimoji="1" lang="zh-CN" altLang="en-US" dirty="0"/>
              <a:t>集合通信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9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D2EF-4726-B936-6A1A-EA6B77CA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93386-7B80-DBF5-55F7-CDBC58AA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260" cy="4351338"/>
          </a:xfrm>
        </p:spPr>
        <p:txBody>
          <a:bodyPr/>
          <a:lstStyle/>
          <a:p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，通过进程之间的消息传递来实现并行计算。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30" name="Picture 6" descr="mpi point to point communication">
            <a:extLst>
              <a:ext uri="{FF2B5EF4-FFF2-40B4-BE49-F238E27FC236}">
                <a16:creationId xmlns:a16="http://schemas.microsoft.com/office/drawing/2014/main" id="{3F7FB31B-8D6D-A5ED-E237-AE8793D2BE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49" y="2770226"/>
            <a:ext cx="7515922" cy="37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BD97-7D01-EFFF-7D13-56B49A8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477B-5A72-F069-7C08-8FE6C7B3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 简介</a:t>
            </a:r>
            <a:endParaRPr kumimoji="1" lang="en-US" altLang="zh-CN" dirty="0"/>
          </a:p>
          <a:p>
            <a:r>
              <a:rPr kumimoji="1" lang="en-US" altLang="zh-CN" b="1" dirty="0"/>
              <a:t>Hello World</a:t>
            </a:r>
          </a:p>
          <a:p>
            <a:r>
              <a:rPr kumimoji="1" lang="zh-CN" altLang="en-US" dirty="0"/>
              <a:t>点对点通信</a:t>
            </a:r>
            <a:endParaRPr kumimoji="1" lang="en-US" altLang="zh-CN" dirty="0"/>
          </a:p>
          <a:p>
            <a:r>
              <a:rPr kumimoji="1" lang="zh-CN" altLang="en-US" dirty="0"/>
              <a:t>集合通信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81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CC4B0-D796-D96C-790A-D4DB5483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 World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9114F1-2D53-BA9C-E440-9ED0069A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952"/>
            <a:ext cx="5683691" cy="50591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1ED0E9A-AD21-3722-2C6C-856D3F07D737}"/>
              </a:ext>
            </a:extLst>
          </p:cNvPr>
          <p:cNvSpPr txBox="1"/>
          <p:nvPr/>
        </p:nvSpPr>
        <p:spPr>
          <a:xfrm>
            <a:off x="7161376" y="1690688"/>
            <a:ext cx="3708875" cy="120032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 err="1"/>
              <a:t>MPI_init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MPI</a:t>
            </a:r>
            <a:r>
              <a:rPr kumimoji="1" lang="zh-CN" altLang="en-US" dirty="0"/>
              <a:t>会为我们自动构建一个</a:t>
            </a:r>
            <a:r>
              <a:rPr kumimoji="1" lang="en-US" altLang="zh-CN" dirty="0" err="1"/>
              <a:t>MPI_Commuicator</a:t>
            </a:r>
            <a:r>
              <a:rPr kumimoji="1" lang="zh-CN" altLang="en-US" dirty="0"/>
              <a:t>，就叫做</a:t>
            </a:r>
            <a:r>
              <a:rPr kumimoji="1" lang="en-US" altLang="zh-CN" dirty="0"/>
              <a:t>MPI_COMM_WORLD</a:t>
            </a:r>
            <a:r>
              <a:rPr kumimoji="1" lang="zh-CN" altLang="en-US" dirty="0"/>
              <a:t>，其中包含了参与这次任务的全部进程。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97E49A-7544-3415-3382-1FF57E179C21}"/>
              </a:ext>
            </a:extLst>
          </p:cNvPr>
          <p:cNvSpPr txBox="1"/>
          <p:nvPr/>
        </p:nvSpPr>
        <p:spPr>
          <a:xfrm>
            <a:off x="7161376" y="3293250"/>
            <a:ext cx="3929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MPI_Comm_size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MPI_Comm_rank</a:t>
            </a:r>
            <a:r>
              <a:rPr kumimoji="1" lang="zh-CN" altLang="en-US" dirty="0"/>
              <a:t>则是用于确认当前</a:t>
            </a:r>
            <a:r>
              <a:rPr kumimoji="1" lang="en-US" altLang="zh-CN" dirty="0"/>
              <a:t>Communicator</a:t>
            </a:r>
            <a:r>
              <a:rPr kumimoji="1" lang="zh-CN" altLang="en-US" dirty="0"/>
              <a:t>里的进程数目以及当前进程的编号。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8A203D-7640-5309-E052-A499484E36C0}"/>
              </a:ext>
            </a:extLst>
          </p:cNvPr>
          <p:cNvSpPr txBox="1"/>
          <p:nvPr/>
        </p:nvSpPr>
        <p:spPr>
          <a:xfrm>
            <a:off x="7413171" y="5878286"/>
            <a:ext cx="37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MPI_Finalize</a:t>
            </a:r>
            <a:r>
              <a:rPr kumimoji="1" lang="zh-CN" altLang="en-US" dirty="0"/>
              <a:t>收尾。</a:t>
            </a:r>
          </a:p>
        </p:txBody>
      </p:sp>
    </p:spTree>
    <p:extLst>
      <p:ext uri="{BB962C8B-B14F-4D97-AF65-F5344CB8AC3E}">
        <p14:creationId xmlns:p14="http://schemas.microsoft.com/office/powerpoint/2010/main" val="225039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BD97-7D01-EFFF-7D13-56B49A8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477B-5A72-F069-7C08-8FE6C7B3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 简介</a:t>
            </a:r>
            <a:endParaRPr kumimoji="1" lang="en-US" altLang="zh-CN" dirty="0"/>
          </a:p>
          <a:p>
            <a:r>
              <a:rPr kumimoji="1" lang="en-US" altLang="zh-CN" dirty="0"/>
              <a:t>Hello World</a:t>
            </a:r>
          </a:p>
          <a:p>
            <a:r>
              <a:rPr kumimoji="1" lang="zh-CN" altLang="en-US" b="1" dirty="0"/>
              <a:t>点对点通信</a:t>
            </a:r>
            <a:endParaRPr kumimoji="1" lang="en-US" altLang="zh-CN" b="1" dirty="0"/>
          </a:p>
          <a:p>
            <a:r>
              <a:rPr kumimoji="1" lang="zh-CN" altLang="en-US" dirty="0"/>
              <a:t>集合通信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02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D74D-9832-8362-A4C3-7EF55569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点对点通信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037C7-8E7E-EE8D-B386-C39A3C85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实现函数，</a:t>
            </a:r>
            <a:r>
              <a:rPr kumimoji="1" lang="en-US" altLang="zh-CN" dirty="0" err="1"/>
              <a:t>MPI_Send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MPI_Recv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97C4CEA-E10A-62B2-5E8C-76909AE13FE4}"/>
              </a:ext>
            </a:extLst>
          </p:cNvPr>
          <p:cNvSpPr/>
          <p:nvPr/>
        </p:nvSpPr>
        <p:spPr>
          <a:xfrm>
            <a:off x="1872343" y="2819400"/>
            <a:ext cx="93617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210A1A-78B3-EB03-6123-544416675A36}"/>
              </a:ext>
            </a:extLst>
          </p:cNvPr>
          <p:cNvSpPr/>
          <p:nvPr/>
        </p:nvSpPr>
        <p:spPr>
          <a:xfrm>
            <a:off x="8643257" y="3624943"/>
            <a:ext cx="93617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4F1C597-EE2D-5F6E-9A4F-63CDA921DAFB}"/>
              </a:ext>
            </a:extLst>
          </p:cNvPr>
          <p:cNvCxnSpPr>
            <a:stCxn id="4" idx="7"/>
            <a:endCxn id="6" idx="0"/>
          </p:cNvCxnSpPr>
          <p:nvPr/>
        </p:nvCxnSpPr>
        <p:spPr>
          <a:xfrm>
            <a:off x="2671415" y="2953311"/>
            <a:ext cx="6439928" cy="67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A694E13-65BE-89F8-84B6-B655AA156B78}"/>
              </a:ext>
            </a:extLst>
          </p:cNvPr>
          <p:cNvSpPr/>
          <p:nvPr/>
        </p:nvSpPr>
        <p:spPr>
          <a:xfrm>
            <a:off x="3958137" y="5366657"/>
            <a:ext cx="93617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C2651F-3C3E-D9B9-15D1-E99DB13DC914}"/>
              </a:ext>
            </a:extLst>
          </p:cNvPr>
          <p:cNvCxnSpPr>
            <a:stCxn id="6" idx="4"/>
            <a:endCxn id="13" idx="6"/>
          </p:cNvCxnSpPr>
          <p:nvPr/>
        </p:nvCxnSpPr>
        <p:spPr>
          <a:xfrm flipH="1">
            <a:off x="4894308" y="4539343"/>
            <a:ext cx="4217035" cy="1284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DB004F2-BAF7-7987-C021-E87FAEC45939}"/>
              </a:ext>
            </a:extLst>
          </p:cNvPr>
          <p:cNvCxnSpPr>
            <a:stCxn id="13" idx="1"/>
            <a:endCxn id="4" idx="4"/>
          </p:cNvCxnSpPr>
          <p:nvPr/>
        </p:nvCxnSpPr>
        <p:spPr>
          <a:xfrm flipH="1" flipV="1">
            <a:off x="2340429" y="3733800"/>
            <a:ext cx="1754807" cy="176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D74D-9832-8362-A4C3-7EF55569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点对点通信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函数接口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9DF17-B9D2-58C2-D4E7-638890921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75"/>
          <a:stretch/>
        </p:blipFill>
        <p:spPr>
          <a:xfrm>
            <a:off x="838200" y="1376292"/>
            <a:ext cx="4474029" cy="4823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9998DA-8EC1-CCAE-EF8D-D0C5AFC279BD}"/>
              </a:ext>
            </a:extLst>
          </p:cNvPr>
          <p:cNvSpPr txBox="1"/>
          <p:nvPr/>
        </p:nvSpPr>
        <p:spPr>
          <a:xfrm>
            <a:off x="6596743" y="1376292"/>
            <a:ext cx="51707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参数解释</a:t>
            </a:r>
            <a:endParaRPr kumimoji="1" lang="en-US" altLang="zh-CN" sz="2800" b="1" dirty="0"/>
          </a:p>
          <a:p>
            <a:endParaRPr kumimoji="1" lang="en-US" altLang="zh-CN" dirty="0"/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，数据数组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count</a:t>
            </a:r>
            <a:r>
              <a:rPr kumimoji="1" lang="zh-CN" altLang="en-US" dirty="0"/>
              <a:t>，传输数据的长度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MPI_Datatype</a:t>
            </a:r>
            <a:r>
              <a:rPr kumimoji="1" lang="zh-CN" altLang="en-US" dirty="0"/>
              <a:t>，传输的数据类型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destination</a:t>
            </a:r>
            <a:r>
              <a:rPr kumimoji="1" lang="zh-CN" altLang="en-US" dirty="0"/>
              <a:t>，目标进程号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tag</a:t>
            </a:r>
            <a:r>
              <a:rPr kumimoji="1" lang="zh-CN" altLang="en-US" dirty="0"/>
              <a:t>，用于区分不同的信息种类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MPI_comm</a:t>
            </a:r>
            <a:r>
              <a:rPr kumimoji="1" lang="zh-CN" altLang="en-US" dirty="0"/>
              <a:t>，之前提及过，使用的</a:t>
            </a:r>
            <a:r>
              <a:rPr kumimoji="1" lang="en-US" altLang="zh-CN" dirty="0" err="1"/>
              <a:t>commnicator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534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D74D-9832-8362-A4C3-7EF55569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点对点通信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死锁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E12DD8-B6DA-A94D-8F35-556E9DF2DA7F}"/>
              </a:ext>
            </a:extLst>
          </p:cNvPr>
          <p:cNvSpPr txBox="1"/>
          <p:nvPr/>
        </p:nvSpPr>
        <p:spPr>
          <a:xfrm>
            <a:off x="838200" y="1506022"/>
            <a:ext cx="833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MPI_Send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MPI_Recv</a:t>
            </a:r>
            <a:r>
              <a:rPr kumimoji="1" lang="zh-CN" altLang="en-US" dirty="0"/>
              <a:t>为阻塞式通信函数，在完成通信前不会进行的操作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不正确的操作顺序会造成死锁。</a:t>
            </a:r>
            <a:endParaRPr kumimoji="1"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D87ED1-2B42-8131-6199-C0315DDFD3E8}"/>
              </a:ext>
            </a:extLst>
          </p:cNvPr>
          <p:cNvSpPr/>
          <p:nvPr/>
        </p:nvSpPr>
        <p:spPr>
          <a:xfrm>
            <a:off x="2008413" y="2445556"/>
            <a:ext cx="1251858" cy="13152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Recv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78A5C9-6070-51C6-3BE3-DFAB36CA0DF4}"/>
              </a:ext>
            </a:extLst>
          </p:cNvPr>
          <p:cNvSpPr/>
          <p:nvPr/>
        </p:nvSpPr>
        <p:spPr>
          <a:xfrm>
            <a:off x="7588099" y="2445565"/>
            <a:ext cx="1251849" cy="13152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Recv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65AB1E-019C-EAD9-47A8-E21C2DB1DAC6}"/>
              </a:ext>
            </a:extLst>
          </p:cNvPr>
          <p:cNvSpPr/>
          <p:nvPr/>
        </p:nvSpPr>
        <p:spPr>
          <a:xfrm>
            <a:off x="2021017" y="5868141"/>
            <a:ext cx="1251857" cy="555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9894C-FE79-F0AD-2220-D7259EFE8867}"/>
              </a:ext>
            </a:extLst>
          </p:cNvPr>
          <p:cNvSpPr/>
          <p:nvPr/>
        </p:nvSpPr>
        <p:spPr>
          <a:xfrm>
            <a:off x="7600700" y="5901252"/>
            <a:ext cx="1239248" cy="555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endParaRPr kumimoji="1" lang="zh-CN" altLang="en-US" dirty="0"/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4C319D95-2176-F35C-8C2A-084F679B7E9F}"/>
              </a:ext>
            </a:extLst>
          </p:cNvPr>
          <p:cNvCxnSpPr>
            <a:cxnSpLocks/>
            <a:stCxn id="8" idx="3"/>
            <a:endCxn id="4" idx="3"/>
          </p:cNvCxnSpPr>
          <p:nvPr/>
        </p:nvCxnSpPr>
        <p:spPr>
          <a:xfrm flipV="1">
            <a:off x="3272874" y="3568187"/>
            <a:ext cx="4498554" cy="25775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7F2789DD-1444-3456-B21E-17E44A51EA3E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rot="10800000">
            <a:off x="2634342" y="3760800"/>
            <a:ext cx="4966358" cy="24180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9F50018-D9B7-AA7B-C974-B4C38B3514A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2634342" y="3760799"/>
            <a:ext cx="12604" cy="2107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8A222BD-8C1F-86DE-3DB8-10C484B7225A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8214024" y="3760799"/>
            <a:ext cx="6300" cy="2140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4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400</Words>
  <Application>Microsoft Macintosh PowerPoint</Application>
  <PresentationFormat>宽屏</PresentationFormat>
  <Paragraphs>67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MPI 入门</vt:lpstr>
      <vt:lpstr>目录</vt:lpstr>
      <vt:lpstr>MPI简介</vt:lpstr>
      <vt:lpstr>目录</vt:lpstr>
      <vt:lpstr>Hello World</vt:lpstr>
      <vt:lpstr>目录</vt:lpstr>
      <vt:lpstr>点对点通信</vt:lpstr>
      <vt:lpstr>点对点通信——函数接口</vt:lpstr>
      <vt:lpstr>点对点通信——死锁</vt:lpstr>
      <vt:lpstr>目录</vt:lpstr>
      <vt:lpstr>集合通信</vt:lpstr>
      <vt:lpstr>集合通信——性能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入门</dc:title>
  <dc:creator>帅衡 李</dc:creator>
  <cp:lastModifiedBy>帅衡 李</cp:lastModifiedBy>
  <cp:revision>3</cp:revision>
  <dcterms:created xsi:type="dcterms:W3CDTF">2023-11-14T02:21:04Z</dcterms:created>
  <dcterms:modified xsi:type="dcterms:W3CDTF">2023-11-15T09:41:23Z</dcterms:modified>
</cp:coreProperties>
</file>