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4.xml" ContentType="application/vnd.openxmlformats-officedocument.theme+xml"/>
  <Override PartName="/ppt/tags/tag3.xml" ContentType="application/vnd.openxmlformats-officedocument.presentationml.tags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6.xml" ContentType="application/vnd.openxmlformats-officedocument.theme+xml"/>
  <Override PartName="/ppt/tags/tag6.xml" ContentType="application/vnd.openxmlformats-officedocument.presentationml.tags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5.xml" ContentType="application/vnd.openxmlformats-officedocument.presentationml.slideLayout+xml"/>
  <Override PartName="/ppt/theme/theme8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16.xml" ContentType="application/vnd.openxmlformats-officedocument.presentationml.slideLayout+xml"/>
  <Override PartName="/ppt/theme/theme9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10.xml" ContentType="application/vnd.openxmlformats-officedocument.theme+xml"/>
  <Override PartName="/ppt/tags/tag13.xml" ContentType="application/vnd.openxmlformats-officedocument.presentationml.tags+xml"/>
  <Override PartName="/ppt/theme/theme11.xml" ContentType="application/vnd.openxmlformats-officedocument.theme+xml"/>
  <Override PartName="/ppt/tags/tag14.xml" ContentType="application/vnd.openxmlformats-officedocument.presentationml.tags+xml"/>
  <Override PartName="/ppt/theme/theme12.xml" ContentType="application/vnd.openxmlformats-officedocument.theme+xml"/>
  <Override PartName="/ppt/tags/tag15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13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14.xml" ContentType="application/vnd.openxmlformats-officedocument.theme+xml"/>
  <Override PartName="/ppt/tags/tag18.xml" ContentType="application/vnd.openxmlformats-officedocument.presentationml.tags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2" r:id="rId3"/>
    <p:sldMasterId id="2147483664" r:id="rId4"/>
    <p:sldMasterId id="2147483666" r:id="rId5"/>
    <p:sldMasterId id="2147483668" r:id="rId6"/>
    <p:sldMasterId id="2147483670" r:id="rId7"/>
    <p:sldMasterId id="2147483672" r:id="rId8"/>
    <p:sldMasterId id="2147483674" r:id="rId9"/>
    <p:sldMasterId id="2147483676" r:id="rId10"/>
    <p:sldMasterId id="2147483678" r:id="rId11"/>
    <p:sldMasterId id="2147483680" r:id="rId12"/>
    <p:sldMasterId id="2147483682" r:id="rId13"/>
    <p:sldMasterId id="2147483684" r:id="rId14"/>
  </p:sldMasterIdLst>
  <p:notesMasterIdLst>
    <p:notesMasterId r:id="rId34"/>
  </p:notesMasterIdLst>
  <p:handoutMasterIdLst>
    <p:handoutMasterId r:id="rId35"/>
  </p:handoutMasterIdLst>
  <p:sldIdLst>
    <p:sldId id="256" r:id="rId15"/>
    <p:sldId id="820" r:id="rId16"/>
    <p:sldId id="821" r:id="rId17"/>
    <p:sldId id="811" r:id="rId18"/>
    <p:sldId id="810" r:id="rId19"/>
    <p:sldId id="822" r:id="rId20"/>
    <p:sldId id="823" r:id="rId21"/>
    <p:sldId id="824" r:id="rId22"/>
    <p:sldId id="825" r:id="rId23"/>
    <p:sldId id="826" r:id="rId24"/>
    <p:sldId id="827" r:id="rId25"/>
    <p:sldId id="829" r:id="rId26"/>
    <p:sldId id="831" r:id="rId27"/>
    <p:sldId id="833" r:id="rId28"/>
    <p:sldId id="834" r:id="rId29"/>
    <p:sldId id="835" r:id="rId30"/>
    <p:sldId id="839" r:id="rId31"/>
    <p:sldId id="828" r:id="rId32"/>
    <p:sldId id="696" r:id="rId33"/>
  </p:sldIdLst>
  <p:sldSz cx="9144000" cy="6858000" type="screen4x3"/>
  <p:notesSz cx="7315200" cy="96012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66B"/>
    <a:srgbClr val="306DDC"/>
    <a:srgbClr val="53CD3F"/>
    <a:srgbClr val="000000"/>
    <a:srgbClr val="51595D"/>
    <a:srgbClr val="21B6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94980" autoAdjust="0"/>
  </p:normalViewPr>
  <p:slideViewPr>
    <p:cSldViewPr>
      <p:cViewPr varScale="1">
        <p:scale>
          <a:sx n="61" d="100"/>
          <a:sy n="61" d="100"/>
        </p:scale>
        <p:origin x="60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9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256"/>
    </p:cViewPr>
  </p:sorterViewPr>
  <p:notesViewPr>
    <p:cSldViewPr>
      <p:cViewPr varScale="1">
        <p:scale>
          <a:sx n="50" d="100"/>
          <a:sy n="50" d="100"/>
        </p:scale>
        <p:origin x="2636" y="2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tableStyles" Target="tableStyles.xml"/><Relationship Id="rId21" Type="http://schemas.openxmlformats.org/officeDocument/2006/relationships/slide" Target="slides/slide7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717" cy="4805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142775" y="0"/>
            <a:ext cx="3170717" cy="4805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2B5AE-B92D-41C8-A990-1B290F8E8727}" type="datetimeFigureOut">
              <a:rPr lang="de-DE" smtClean="0"/>
              <a:pPr/>
              <a:t>18.05.2020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119144"/>
            <a:ext cx="3170717" cy="4805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142775" y="9119144"/>
            <a:ext cx="3170717" cy="4805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7DDB1-B70E-42B0-832F-4231A3288E5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634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1BB44-247A-4649-A8BF-4B22FDA2212D}" type="datetimeFigureOut">
              <a:rPr lang="de-DE" smtClean="0"/>
              <a:pPr/>
              <a:t>18.05.2020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9DEAA-6B05-4F6F-97F5-C7E7B6C9A5A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466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9DEAA-6B05-4F6F-97F5-C7E7B6C9A5A8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7269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9DEAA-6B05-4F6F-97F5-C7E7B6C9A5A8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677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54063"/>
            <a:ext cx="4941888" cy="3706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izenplatzhalter 2"/>
          <p:cNvSpPr>
            <a:spLocks noGrp="1"/>
          </p:cNvSpPr>
          <p:nvPr>
            <p:ph type="body" idx="1"/>
          </p:nvPr>
        </p:nvSpPr>
        <p:spPr bwMode="auto">
          <a:xfrm>
            <a:off x="905769" y="4713840"/>
            <a:ext cx="4984667" cy="44676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902" tIns="46451" rIns="92902" bIns="46451" numCol="1" anchor="t" anchorCtr="0" compatLnSpc="1">
            <a:prstTxWarp prst="textNoShape">
              <a:avLst/>
            </a:prstTxWarp>
          </a:bodyPr>
          <a:lstStyle/>
          <a:p>
            <a:pPr defTabSz="761877" eaLnBrk="1" hangingPunct="1"/>
            <a:endParaRPr lang="de-DE" smtClean="0"/>
          </a:p>
        </p:txBody>
      </p:sp>
      <p:sp>
        <p:nvSpPr>
          <p:cNvPr id="17412" name="Foliennummernplatzhalter 3"/>
          <p:cNvSpPr txBox="1">
            <a:spLocks noGrp="1"/>
          </p:cNvSpPr>
          <p:nvPr/>
        </p:nvSpPr>
        <p:spPr bwMode="auto">
          <a:xfrm>
            <a:off x="3851724" y="9429324"/>
            <a:ext cx="2945954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23" tIns="0" rIns="19223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5859B92-9C38-42F6-8C19-38237315CFD5}" type="slidenum">
              <a:rPr lang="de-DE" sz="1000" i="1">
                <a:latin typeface="Eurostile" pitchFamily="50" charset="0"/>
              </a:rPr>
              <a:pPr algn="r"/>
              <a:t>10</a:t>
            </a:fld>
            <a:endParaRPr lang="de-DE" sz="1000" i="1">
              <a:latin typeface="Eurostil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392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52448-2BF3-4878-8356-A1920F4AA0C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0018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52448-2BF3-4878-8356-A1920F4AA0C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643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52448-2BF3-4878-8356-A1920F4AA0C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714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52448-2BF3-4878-8356-A1920F4AA0C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2928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52448-2BF3-4878-8356-A1920F4AA0C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100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9DEAA-6B05-4F6F-97F5-C7E7B6C9A5A8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328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ags" Target="../tags/tag8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ags" Target="../tags/tag10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1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3.xml"/><Relationship Id="rId1" Type="http://schemas.openxmlformats.org/officeDocument/2006/relationships/tags" Target="../tags/tag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7158" y="1571612"/>
            <a:ext cx="8101042" cy="1470025"/>
          </a:xfrm>
        </p:spPr>
        <p:txBody>
          <a:bodyPr>
            <a:noAutofit/>
          </a:bodyPr>
          <a:lstStyle>
            <a:lvl1pPr algn="l">
              <a:defRPr sz="3600" b="0" baseline="0">
                <a:latin typeface="Calibri" pitchFamily="34" charset="0"/>
              </a:defRPr>
            </a:lvl1pPr>
          </a:lstStyle>
          <a:p>
            <a:r>
              <a:rPr lang="en-US" dirty="0" smtClean="0"/>
              <a:t>HIGH PERFORMANCE </a:t>
            </a:r>
            <a:br>
              <a:rPr lang="en-US" dirty="0" smtClean="0"/>
            </a:br>
            <a:r>
              <a:rPr lang="en-US" dirty="0" smtClean="0"/>
              <a:t>COMPUTING CENTRE STUTTGART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7158" y="3143248"/>
            <a:ext cx="7115180" cy="428628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Prof. Dr.-Ing. Michael M. </a:t>
            </a:r>
            <a:r>
              <a:rPr lang="en-US" dirty="0" err="1" smtClean="0"/>
              <a:t>Resch</a:t>
            </a:r>
            <a:r>
              <a:rPr lang="en-US" dirty="0" smtClean="0"/>
              <a:t> (HLRS)</a:t>
            </a:r>
            <a:endParaRPr lang="de-DE" dirty="0"/>
          </a:p>
        </p:txBody>
      </p:sp>
      <p:pic>
        <p:nvPicPr>
          <p:cNvPr id="13" name="Picture 12" descr="seite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929066"/>
            <a:ext cx="9144000" cy="2340864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472" y="6357958"/>
            <a:ext cx="32031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HLRS Training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HLRS Training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1882-58BB-4649-83DD-0D2FB973F0D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61"/>
            <a:ext cx="1871690" cy="471490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2910" y="1285861"/>
            <a:ext cx="5834090" cy="4714908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HLRS Training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1882-58BB-4649-83DD-0D2FB973F0D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push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9793B30-9E6E-E44E-957E-98CF1008E2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73" y="6174640"/>
            <a:ext cx="1676936" cy="50178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2817038-A178-B84C-81DF-FF7969BAC6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9" r="21814"/>
          <a:stretch/>
        </p:blipFill>
        <p:spPr>
          <a:xfrm>
            <a:off x="403096" y="6079770"/>
            <a:ext cx="1674686" cy="53645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0205365-3524-8646-AEED-6575E848738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968" y="6123179"/>
            <a:ext cx="2498455" cy="48407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A79BA02-4C6C-9E4F-956A-2457F36868A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486" y="5926872"/>
            <a:ext cx="623832" cy="72962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62DAC61-3399-5845-8A73-1FCD56E89AED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428" y="244560"/>
            <a:ext cx="815593" cy="64388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3BD650C-D7A1-0446-A3D3-1F345BBB1A2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096" y="244560"/>
            <a:ext cx="812428" cy="64388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B92A963-A874-3A4B-B67A-23D60C39EB9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526272" y="135795"/>
            <a:ext cx="1345914" cy="8017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8987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41A7CFD-7200-B241-A325-05CD04DB01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1555" y="1011033"/>
            <a:ext cx="7949379" cy="567044"/>
          </a:xfrm>
          <a:prstGeom prst="rect">
            <a:avLst/>
          </a:prstGeom>
        </p:spPr>
        <p:txBody>
          <a:bodyPr numCol="1" anchor="ctr"/>
          <a:lstStyle>
            <a:lvl1pPr marL="0" indent="0" algn="ctr">
              <a:buNone/>
              <a:defRPr sz="1900" b="1" cap="all" spc="1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Überschrift 1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79F906F4-4979-9640-AD4D-4A17453021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554" y="1761370"/>
            <a:ext cx="7949379" cy="533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rgbClr val="244E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Überschrift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9632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41A7CFD-7200-B241-A325-05CD04DB01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1555" y="1011033"/>
            <a:ext cx="7949379" cy="567044"/>
          </a:xfrm>
          <a:prstGeom prst="rect">
            <a:avLst/>
          </a:prstGeom>
        </p:spPr>
        <p:txBody>
          <a:bodyPr numCol="1" anchor="ctr"/>
          <a:lstStyle>
            <a:lvl1pPr marL="0" indent="0" algn="ctr">
              <a:buNone/>
              <a:defRPr sz="1900" b="1" cap="all" spc="1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Überschrift 1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79F906F4-4979-9640-AD4D-4A17453021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554" y="1761370"/>
            <a:ext cx="7949379" cy="533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rgbClr val="244E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Überschrift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9707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41A7CFD-7200-B241-A325-05CD04DB01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1555" y="1011033"/>
            <a:ext cx="7949379" cy="567044"/>
          </a:xfrm>
          <a:prstGeom prst="rect">
            <a:avLst/>
          </a:prstGeom>
        </p:spPr>
        <p:txBody>
          <a:bodyPr numCol="1" anchor="ctr"/>
          <a:lstStyle>
            <a:lvl1pPr marL="0" indent="0" algn="ctr">
              <a:buNone/>
              <a:defRPr sz="1900" b="1" cap="all" spc="1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Überschrift 1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79F906F4-4979-9640-AD4D-4A17453021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554" y="1761370"/>
            <a:ext cx="7949379" cy="533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rgbClr val="244E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Überschrift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7700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41A7CFD-7200-B241-A325-05CD04DB01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1555" y="1011033"/>
            <a:ext cx="7949379" cy="567044"/>
          </a:xfrm>
          <a:prstGeom prst="rect">
            <a:avLst/>
          </a:prstGeom>
        </p:spPr>
        <p:txBody>
          <a:bodyPr numCol="1" anchor="ctr"/>
          <a:lstStyle>
            <a:lvl1pPr marL="0" indent="0" algn="ctr">
              <a:buNone/>
              <a:defRPr sz="1900" b="1" cap="all" spc="1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Überschrift 1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79F906F4-4979-9640-AD4D-4A17453021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554" y="1761370"/>
            <a:ext cx="7949379" cy="533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rgbClr val="244E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Überschrift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9990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41A7CFD-7200-B241-A325-05CD04DB01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1555" y="1011033"/>
            <a:ext cx="7949379" cy="567044"/>
          </a:xfrm>
          <a:prstGeom prst="rect">
            <a:avLst/>
          </a:prstGeom>
        </p:spPr>
        <p:txBody>
          <a:bodyPr numCol="1" anchor="ctr"/>
          <a:lstStyle>
            <a:lvl1pPr marL="0" indent="0" algn="ctr">
              <a:buNone/>
              <a:defRPr sz="1900" b="1" cap="all" spc="1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Überschrift 1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79F906F4-4979-9640-AD4D-4A17453021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554" y="1761370"/>
            <a:ext cx="7949379" cy="533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rgbClr val="244E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Überschrift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080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5720" y="928670"/>
            <a:ext cx="8643998" cy="41753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472" y="6367612"/>
            <a:ext cx="3203147" cy="365125"/>
          </a:xfrm>
        </p:spPr>
        <p:txBody>
          <a:bodyPr/>
          <a:lstStyle/>
          <a:p>
            <a:r>
              <a:rPr lang="en-US" smtClean="0"/>
              <a:t>HLRS Training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1882-58BB-4649-83DD-0D2FB973F0D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472" y="6357958"/>
            <a:ext cx="3203147" cy="365125"/>
          </a:xfrm>
        </p:spPr>
        <p:txBody>
          <a:bodyPr/>
          <a:lstStyle/>
          <a:p>
            <a:r>
              <a:rPr lang="en-US" smtClean="0"/>
              <a:t>HLRS Training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1882-58BB-4649-83DD-0D2FB973F0D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20" y="1500174"/>
            <a:ext cx="4210080" cy="450059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00174"/>
            <a:ext cx="4281518" cy="450059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HLRS Training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1882-58BB-4649-83DD-0D2FB973F0D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7158" y="1000108"/>
            <a:ext cx="4140230" cy="603263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7158" y="1714489"/>
            <a:ext cx="4140230" cy="42862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000108"/>
            <a:ext cx="4070379" cy="603263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14489"/>
            <a:ext cx="4070379" cy="42862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HLRS Training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1882-58BB-4649-83DD-0D2FB973F0D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273" y="6367612"/>
            <a:ext cx="3203147" cy="365125"/>
          </a:xfrm>
        </p:spPr>
        <p:txBody>
          <a:bodyPr/>
          <a:lstStyle/>
          <a:p>
            <a:r>
              <a:rPr lang="en-US" smtClean="0"/>
              <a:t>HLRS Training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2FE61882-58BB-4649-83DD-0D2FB973F0DD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HLRS Training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1882-58BB-4649-83DD-0D2FB973F0D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5720" y="1071546"/>
            <a:ext cx="315118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1547"/>
            <a:ext cx="4926040" cy="492922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720" y="2285993"/>
            <a:ext cx="3179793" cy="37147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HLRS Training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1882-58BB-4649-83DD-0D2FB973F0D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918" y="5143512"/>
            <a:ext cx="5486400" cy="4381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83"/>
            <a:ext cx="5486400" cy="39290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15022"/>
            <a:ext cx="5486400" cy="4571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HLRS Training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1882-58BB-4649-83DD-0D2FB973F0D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tags" Target="../tags/tag13.xml"/><Relationship Id="rId1" Type="http://schemas.openxmlformats.org/officeDocument/2006/relationships/theme" Target="../theme/theme10.xml"/><Relationship Id="rId4" Type="http://schemas.openxmlformats.org/officeDocument/2006/relationships/image" Target="../media/image14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tags" Target="../tags/tag14.xml"/><Relationship Id="rId1" Type="http://schemas.openxmlformats.org/officeDocument/2006/relationships/theme" Target="../theme/theme11.xml"/><Relationship Id="rId4" Type="http://schemas.openxmlformats.org/officeDocument/2006/relationships/image" Target="../media/image14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tags" Target="../tags/tag15.xml"/><Relationship Id="rId1" Type="http://schemas.openxmlformats.org/officeDocument/2006/relationships/theme" Target="../theme/theme12.xml"/><Relationship Id="rId4" Type="http://schemas.openxmlformats.org/officeDocument/2006/relationships/image" Target="../media/image14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tags" Target="../tags/tag18.xml"/><Relationship Id="rId1" Type="http://schemas.openxmlformats.org/officeDocument/2006/relationships/theme" Target="../theme/theme14.xml"/><Relationship Id="rId4" Type="http://schemas.openxmlformats.org/officeDocument/2006/relationships/image" Target="../media/image14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tags" Target="../tags/tag3.xml"/><Relationship Id="rId1" Type="http://schemas.openxmlformats.org/officeDocument/2006/relationships/theme" Target="../theme/theme4.xml"/><Relationship Id="rId4" Type="http://schemas.openxmlformats.org/officeDocument/2006/relationships/image" Target="../media/image1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tags" Target="../tags/tag6.xml"/><Relationship Id="rId1" Type="http://schemas.openxmlformats.org/officeDocument/2006/relationships/theme" Target="../theme/theme6.xml"/><Relationship Id="rId4" Type="http://schemas.openxmlformats.org/officeDocument/2006/relationships/image" Target="../media/image14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rgbClr val="51595D"/>
          </a:solidFill>
          <a:ln>
            <a:solidFill>
              <a:srgbClr val="5159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b="1" dirty="0"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720" y="928670"/>
            <a:ext cx="8643998" cy="417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20" y="1428736"/>
            <a:ext cx="8643998" cy="4429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9552" y="6381328"/>
            <a:ext cx="32031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HLRS Training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091" y="6357958"/>
            <a:ext cx="1246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fld id="{2FE61882-58BB-4649-83DD-0D2FB973F0D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3635896" y="6415883"/>
            <a:ext cx="1662545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DINOT-Light" pitchFamily="50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 18 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7937" y="6357934"/>
            <a:ext cx="37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>
                <a:solidFill>
                  <a:schemeClr val="bg1"/>
                </a:solidFill>
                <a:latin typeface="+mn-lt"/>
              </a:rPr>
              <a:t>::</a:t>
            </a:r>
            <a:endParaRPr lang="de-DE" sz="1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0461" y="6357934"/>
            <a:ext cx="37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>
                <a:solidFill>
                  <a:schemeClr val="bg1"/>
                </a:solidFill>
                <a:latin typeface="+mn-lt"/>
              </a:rPr>
              <a:t>::</a:t>
            </a:r>
            <a:endParaRPr lang="de-DE" sz="1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4282" y="642918"/>
            <a:ext cx="821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latin typeface="Handel Gothic Com Light" pitchFamily="2" charset="0"/>
              </a:rPr>
              <a:t>:::::</a:t>
            </a:r>
            <a:r>
              <a:rPr lang="de-DE" sz="1200" baseline="0" dirty="0" smtClean="0">
                <a:latin typeface="Handel Gothic Com Light" pitchFamily="2" charset="0"/>
              </a:rPr>
              <a:t>   :::::   :::::   </a:t>
            </a:r>
            <a:r>
              <a:rPr lang="de-DE" sz="1200" dirty="0" smtClean="0">
                <a:latin typeface="Handel Gothic Com Light" pitchFamily="2" charset="0"/>
              </a:rPr>
              <a:t>:::::</a:t>
            </a:r>
            <a:r>
              <a:rPr lang="de-DE" sz="1200" baseline="0" dirty="0" smtClean="0">
                <a:latin typeface="Handel Gothic Com Light" pitchFamily="2" charset="0"/>
              </a:rPr>
              <a:t>   :::::   :::::   </a:t>
            </a:r>
            <a:r>
              <a:rPr lang="de-DE" sz="1200" dirty="0" smtClean="0">
                <a:latin typeface="Handel Gothic Com Light" pitchFamily="2" charset="0"/>
              </a:rPr>
              <a:t>:::::</a:t>
            </a:r>
            <a:r>
              <a:rPr lang="de-DE" sz="1200" baseline="0" dirty="0" smtClean="0">
                <a:latin typeface="Handel Gothic Com Light" pitchFamily="2" charset="0"/>
              </a:rPr>
              <a:t>   :::::   :::::   </a:t>
            </a:r>
            <a:r>
              <a:rPr lang="de-DE" sz="1200" dirty="0" smtClean="0">
                <a:latin typeface="Handel Gothic Com Light" pitchFamily="2" charset="0"/>
              </a:rPr>
              <a:t>:::::</a:t>
            </a:r>
            <a:r>
              <a:rPr lang="de-DE" sz="1200" baseline="0" dirty="0" smtClean="0">
                <a:latin typeface="Handel Gothic Com Light" pitchFamily="2" charset="0"/>
              </a:rPr>
              <a:t>   :::::   :::::   </a:t>
            </a:r>
            <a:r>
              <a:rPr lang="de-DE" sz="1200" dirty="0" smtClean="0">
                <a:latin typeface="Handel Gothic Com Light" pitchFamily="2" charset="0"/>
              </a:rPr>
              <a:t>:::::</a:t>
            </a:r>
            <a:r>
              <a:rPr lang="de-DE" sz="1200" baseline="0" dirty="0" smtClean="0">
                <a:latin typeface="Handel Gothic Com Light" pitchFamily="2" charset="0"/>
              </a:rPr>
              <a:t>   :::::   :::::   </a:t>
            </a:r>
            <a:r>
              <a:rPr lang="de-DE" sz="1200" dirty="0" smtClean="0">
                <a:latin typeface="Handel Gothic Com Light" pitchFamily="2" charset="0"/>
              </a:rPr>
              <a:t>:::::</a:t>
            </a:r>
            <a:r>
              <a:rPr lang="de-DE" sz="1200" baseline="0" dirty="0" smtClean="0">
                <a:latin typeface="Handel Gothic Com Light" pitchFamily="2" charset="0"/>
              </a:rPr>
              <a:t>   :::::   :::::   </a:t>
            </a:r>
            <a:r>
              <a:rPr lang="de-DE" sz="1200" dirty="0" smtClean="0">
                <a:latin typeface="Handel Gothic Com Light" pitchFamily="2" charset="0"/>
              </a:rPr>
              <a:t>:::::</a:t>
            </a:r>
            <a:r>
              <a:rPr lang="de-DE" sz="1200" baseline="0" dirty="0" smtClean="0">
                <a:latin typeface="Handel Gothic Com Light" pitchFamily="2" charset="0"/>
              </a:rPr>
              <a:t>   :::::   :::::   </a:t>
            </a:r>
            <a:r>
              <a:rPr lang="de-DE" sz="1200" dirty="0" smtClean="0">
                <a:latin typeface="Handel Gothic Com Light" pitchFamily="2" charset="0"/>
              </a:rPr>
              <a:t>:::::</a:t>
            </a:r>
            <a:r>
              <a:rPr lang="de-DE" sz="1200" baseline="0" dirty="0" smtClean="0">
                <a:latin typeface="Handel Gothic Com Light" pitchFamily="2" charset="0"/>
              </a:rPr>
              <a:t>   </a:t>
            </a:r>
            <a:endParaRPr lang="de-DE" sz="1200" dirty="0">
              <a:latin typeface="Handel Gothic Com Light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2097" y="6357934"/>
            <a:ext cx="37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>
                <a:solidFill>
                  <a:schemeClr val="bg1"/>
                </a:solidFill>
                <a:latin typeface="+mn-lt"/>
              </a:rPr>
              <a:t>::</a:t>
            </a:r>
            <a:endParaRPr lang="de-DE" sz="18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6" name="Picture 15" descr="hlrs-logo_transtuerkis.tif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286512" y="357166"/>
            <a:ext cx="2269232" cy="4796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rgbClr val="21B6BD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rgbClr val="21B6BD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C9A9BF0-91F3-CA43-92DA-20E658074C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2" y="367506"/>
            <a:ext cx="1799222" cy="4208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2A4A0BF-1ACB-BA4E-B5FB-941F1BDB1298}"/>
              </a:ext>
            </a:extLst>
          </p:cNvPr>
          <p:cNvSpPr txBox="1">
            <a:spLocks/>
          </p:cNvSpPr>
          <p:nvPr userDrawn="1"/>
        </p:nvSpPr>
        <p:spPr>
          <a:xfrm>
            <a:off x="0" y="1000811"/>
            <a:ext cx="9143999" cy="574421"/>
          </a:xfrm>
          <a:prstGeom prst="rect">
            <a:avLst/>
          </a:prstGeom>
          <a:solidFill>
            <a:srgbClr val="147188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 baseline="0">
                <a:solidFill>
                  <a:srgbClr val="BF1E2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marL="0" marR="0" lvl="0" indent="0" algn="ctr" defTabSz="63023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BFA74A6-2563-7B42-806B-214E22992F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85" y="323611"/>
            <a:ext cx="1723829" cy="453638"/>
          </a:xfrm>
          <a:prstGeom prst="rect">
            <a:avLst/>
          </a:prstGeom>
        </p:spPr>
      </p:pic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F2DAB7D2-1C16-5240-8D87-D01C6E7C889E}"/>
              </a:ext>
            </a:extLst>
          </p:cNvPr>
          <p:cNvGrpSpPr/>
          <p:nvPr userDrawn="1"/>
        </p:nvGrpSpPr>
        <p:grpSpPr>
          <a:xfrm>
            <a:off x="565487" y="973733"/>
            <a:ext cx="63163" cy="639168"/>
            <a:chOff x="555625" y="1021357"/>
            <a:chExt cx="69211" cy="700375"/>
          </a:xfrm>
        </p:grpSpPr>
        <p:cxnSp>
          <p:nvCxnSpPr>
            <p:cNvPr id="12" name="Gerade Verbindung 11">
              <a:extLst>
                <a:ext uri="{FF2B5EF4-FFF2-40B4-BE49-F238E27FC236}">
                  <a16:creationId xmlns:a16="http://schemas.microsoft.com/office/drawing/2014/main" id="{3AFE2FF1-65C4-C94C-B5DB-2E612C88685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021357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>
              <a:extLst>
                <a:ext uri="{FF2B5EF4-FFF2-40B4-BE49-F238E27FC236}">
                  <a16:creationId xmlns:a16="http://schemas.microsoft.com/office/drawing/2014/main" id="{2FCE2561-41A3-B140-BE07-C71EC297A2F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062632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>
              <a:extLst>
                <a:ext uri="{FF2B5EF4-FFF2-40B4-BE49-F238E27FC236}">
                  <a16:creationId xmlns:a16="http://schemas.microsoft.com/office/drawing/2014/main" id="{ABA555D1-FA5B-8543-BDD1-EC3293F9E62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107971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78">
              <a:extLst>
                <a:ext uri="{FF2B5EF4-FFF2-40B4-BE49-F238E27FC236}">
                  <a16:creationId xmlns:a16="http://schemas.microsoft.com/office/drawing/2014/main" id="{4B4C1A27-AA27-FC4B-BD59-3E195DD0371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149246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>
              <a:extLst>
                <a:ext uri="{FF2B5EF4-FFF2-40B4-BE49-F238E27FC236}">
                  <a16:creationId xmlns:a16="http://schemas.microsoft.com/office/drawing/2014/main" id="{2957634C-36BD-7B4B-9B5A-D3918E9CB0F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192678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>
              <a:extLst>
                <a:ext uri="{FF2B5EF4-FFF2-40B4-BE49-F238E27FC236}">
                  <a16:creationId xmlns:a16="http://schemas.microsoft.com/office/drawing/2014/main" id="{C434083C-43C2-7246-8225-6BBD0241BE9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233953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>
              <a:extLst>
                <a:ext uri="{FF2B5EF4-FFF2-40B4-BE49-F238E27FC236}">
                  <a16:creationId xmlns:a16="http://schemas.microsoft.com/office/drawing/2014/main" id="{AE8AAD4C-4EB1-094C-84B0-0DDDE976D92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279292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>
              <a:extLst>
                <a:ext uri="{FF2B5EF4-FFF2-40B4-BE49-F238E27FC236}">
                  <a16:creationId xmlns:a16="http://schemas.microsoft.com/office/drawing/2014/main" id="{1CAE6BA3-A8EC-6941-8926-AA0CB1C8ABC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320567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>
              <a:extLst>
                <a:ext uri="{FF2B5EF4-FFF2-40B4-BE49-F238E27FC236}">
                  <a16:creationId xmlns:a16="http://schemas.microsoft.com/office/drawing/2014/main" id="{5D40DDC3-79A6-254A-8563-A1C6CC13F83E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364257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>
              <a:extLst>
                <a:ext uri="{FF2B5EF4-FFF2-40B4-BE49-F238E27FC236}">
                  <a16:creationId xmlns:a16="http://schemas.microsoft.com/office/drawing/2014/main" id="{56A9D5ED-6D05-C343-B492-001F125B104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405532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>
              <a:extLst>
                <a:ext uri="{FF2B5EF4-FFF2-40B4-BE49-F238E27FC236}">
                  <a16:creationId xmlns:a16="http://schemas.microsoft.com/office/drawing/2014/main" id="{940FF50A-B667-844C-B03C-F60E3086CBA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450871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>
              <a:extLst>
                <a:ext uri="{FF2B5EF4-FFF2-40B4-BE49-F238E27FC236}">
                  <a16:creationId xmlns:a16="http://schemas.microsoft.com/office/drawing/2014/main" id="{A2AE774D-9741-DD4B-996D-497C9111EBDB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492146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>
              <a:extLst>
                <a:ext uri="{FF2B5EF4-FFF2-40B4-BE49-F238E27FC236}">
                  <a16:creationId xmlns:a16="http://schemas.microsoft.com/office/drawing/2014/main" id="{6555FA98-52B3-1147-AE23-B5EB2EB2150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535578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88">
              <a:extLst>
                <a:ext uri="{FF2B5EF4-FFF2-40B4-BE49-F238E27FC236}">
                  <a16:creationId xmlns:a16="http://schemas.microsoft.com/office/drawing/2014/main" id="{0081FF8A-6FA3-B641-A778-460B938EAB2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576853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>
              <a:extLst>
                <a:ext uri="{FF2B5EF4-FFF2-40B4-BE49-F238E27FC236}">
                  <a16:creationId xmlns:a16="http://schemas.microsoft.com/office/drawing/2014/main" id="{D4E8A688-E65C-3541-816A-679FE69554C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622192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>
              <a:extLst>
                <a:ext uri="{FF2B5EF4-FFF2-40B4-BE49-F238E27FC236}">
                  <a16:creationId xmlns:a16="http://schemas.microsoft.com/office/drawing/2014/main" id="{E22E8686-6095-B84E-9FC9-2FDC28BC640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663467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E25A5162-2205-154F-9B77-AFDB0744466A}"/>
              </a:ext>
            </a:extLst>
          </p:cNvPr>
          <p:cNvSpPr txBox="1">
            <a:spLocks/>
          </p:cNvSpPr>
          <p:nvPr userDrawn="1"/>
        </p:nvSpPr>
        <p:spPr>
          <a:xfrm>
            <a:off x="8628914" y="6437671"/>
            <a:ext cx="515086" cy="420329"/>
          </a:xfrm>
          <a:prstGeom prst="rect">
            <a:avLst/>
          </a:prstGeom>
          <a:solidFill>
            <a:srgbClr val="147188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 baseline="0">
                <a:solidFill>
                  <a:srgbClr val="BF1E2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marL="0" marR="0" lvl="0" indent="0" algn="ctr" defTabSz="63023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202EE1-4918-FF4B-8DAF-9DF920B011C6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ctr" defTabSz="630238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29295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BF1E2D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C9A9BF0-91F3-CA43-92DA-20E658074C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2" y="367506"/>
            <a:ext cx="1799222" cy="4208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2A4A0BF-1ACB-BA4E-B5FB-941F1BDB1298}"/>
              </a:ext>
            </a:extLst>
          </p:cNvPr>
          <p:cNvSpPr txBox="1">
            <a:spLocks/>
          </p:cNvSpPr>
          <p:nvPr userDrawn="1"/>
        </p:nvSpPr>
        <p:spPr>
          <a:xfrm>
            <a:off x="0" y="1000811"/>
            <a:ext cx="9143999" cy="574421"/>
          </a:xfrm>
          <a:prstGeom prst="rect">
            <a:avLst/>
          </a:prstGeom>
          <a:solidFill>
            <a:srgbClr val="147188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 baseline="0">
                <a:solidFill>
                  <a:srgbClr val="BF1E2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marL="0" marR="0" lvl="0" indent="0" algn="ctr" defTabSz="63023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BFA74A6-2563-7B42-806B-214E22992F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85" y="323611"/>
            <a:ext cx="1723829" cy="453638"/>
          </a:xfrm>
          <a:prstGeom prst="rect">
            <a:avLst/>
          </a:prstGeom>
        </p:spPr>
      </p:pic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F2DAB7D2-1C16-5240-8D87-D01C6E7C889E}"/>
              </a:ext>
            </a:extLst>
          </p:cNvPr>
          <p:cNvGrpSpPr/>
          <p:nvPr userDrawn="1"/>
        </p:nvGrpSpPr>
        <p:grpSpPr>
          <a:xfrm>
            <a:off x="565487" y="973733"/>
            <a:ext cx="63163" cy="639168"/>
            <a:chOff x="555625" y="1021357"/>
            <a:chExt cx="69211" cy="700375"/>
          </a:xfrm>
        </p:grpSpPr>
        <p:cxnSp>
          <p:nvCxnSpPr>
            <p:cNvPr id="12" name="Gerade Verbindung 11">
              <a:extLst>
                <a:ext uri="{FF2B5EF4-FFF2-40B4-BE49-F238E27FC236}">
                  <a16:creationId xmlns:a16="http://schemas.microsoft.com/office/drawing/2014/main" id="{3AFE2FF1-65C4-C94C-B5DB-2E612C88685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021357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>
              <a:extLst>
                <a:ext uri="{FF2B5EF4-FFF2-40B4-BE49-F238E27FC236}">
                  <a16:creationId xmlns:a16="http://schemas.microsoft.com/office/drawing/2014/main" id="{2FCE2561-41A3-B140-BE07-C71EC297A2F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062632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>
              <a:extLst>
                <a:ext uri="{FF2B5EF4-FFF2-40B4-BE49-F238E27FC236}">
                  <a16:creationId xmlns:a16="http://schemas.microsoft.com/office/drawing/2014/main" id="{ABA555D1-FA5B-8543-BDD1-EC3293F9E62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107971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78">
              <a:extLst>
                <a:ext uri="{FF2B5EF4-FFF2-40B4-BE49-F238E27FC236}">
                  <a16:creationId xmlns:a16="http://schemas.microsoft.com/office/drawing/2014/main" id="{4B4C1A27-AA27-FC4B-BD59-3E195DD0371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149246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>
              <a:extLst>
                <a:ext uri="{FF2B5EF4-FFF2-40B4-BE49-F238E27FC236}">
                  <a16:creationId xmlns:a16="http://schemas.microsoft.com/office/drawing/2014/main" id="{2957634C-36BD-7B4B-9B5A-D3918E9CB0F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192678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>
              <a:extLst>
                <a:ext uri="{FF2B5EF4-FFF2-40B4-BE49-F238E27FC236}">
                  <a16:creationId xmlns:a16="http://schemas.microsoft.com/office/drawing/2014/main" id="{C434083C-43C2-7246-8225-6BBD0241BE9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233953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>
              <a:extLst>
                <a:ext uri="{FF2B5EF4-FFF2-40B4-BE49-F238E27FC236}">
                  <a16:creationId xmlns:a16="http://schemas.microsoft.com/office/drawing/2014/main" id="{AE8AAD4C-4EB1-094C-84B0-0DDDE976D92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279292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>
              <a:extLst>
                <a:ext uri="{FF2B5EF4-FFF2-40B4-BE49-F238E27FC236}">
                  <a16:creationId xmlns:a16="http://schemas.microsoft.com/office/drawing/2014/main" id="{1CAE6BA3-A8EC-6941-8926-AA0CB1C8ABC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320567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>
              <a:extLst>
                <a:ext uri="{FF2B5EF4-FFF2-40B4-BE49-F238E27FC236}">
                  <a16:creationId xmlns:a16="http://schemas.microsoft.com/office/drawing/2014/main" id="{5D40DDC3-79A6-254A-8563-A1C6CC13F83E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364257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>
              <a:extLst>
                <a:ext uri="{FF2B5EF4-FFF2-40B4-BE49-F238E27FC236}">
                  <a16:creationId xmlns:a16="http://schemas.microsoft.com/office/drawing/2014/main" id="{56A9D5ED-6D05-C343-B492-001F125B104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405532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>
              <a:extLst>
                <a:ext uri="{FF2B5EF4-FFF2-40B4-BE49-F238E27FC236}">
                  <a16:creationId xmlns:a16="http://schemas.microsoft.com/office/drawing/2014/main" id="{940FF50A-B667-844C-B03C-F60E3086CBA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450871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>
              <a:extLst>
                <a:ext uri="{FF2B5EF4-FFF2-40B4-BE49-F238E27FC236}">
                  <a16:creationId xmlns:a16="http://schemas.microsoft.com/office/drawing/2014/main" id="{A2AE774D-9741-DD4B-996D-497C9111EBDB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492146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>
              <a:extLst>
                <a:ext uri="{FF2B5EF4-FFF2-40B4-BE49-F238E27FC236}">
                  <a16:creationId xmlns:a16="http://schemas.microsoft.com/office/drawing/2014/main" id="{6555FA98-52B3-1147-AE23-B5EB2EB2150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535578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88">
              <a:extLst>
                <a:ext uri="{FF2B5EF4-FFF2-40B4-BE49-F238E27FC236}">
                  <a16:creationId xmlns:a16="http://schemas.microsoft.com/office/drawing/2014/main" id="{0081FF8A-6FA3-B641-A778-460B938EAB2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576853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>
              <a:extLst>
                <a:ext uri="{FF2B5EF4-FFF2-40B4-BE49-F238E27FC236}">
                  <a16:creationId xmlns:a16="http://schemas.microsoft.com/office/drawing/2014/main" id="{D4E8A688-E65C-3541-816A-679FE69554C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622192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>
              <a:extLst>
                <a:ext uri="{FF2B5EF4-FFF2-40B4-BE49-F238E27FC236}">
                  <a16:creationId xmlns:a16="http://schemas.microsoft.com/office/drawing/2014/main" id="{E22E8686-6095-B84E-9FC9-2FDC28BC640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663467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E25A5162-2205-154F-9B77-AFDB0744466A}"/>
              </a:ext>
            </a:extLst>
          </p:cNvPr>
          <p:cNvSpPr txBox="1">
            <a:spLocks/>
          </p:cNvSpPr>
          <p:nvPr userDrawn="1"/>
        </p:nvSpPr>
        <p:spPr>
          <a:xfrm>
            <a:off x="8628914" y="6437671"/>
            <a:ext cx="515086" cy="420329"/>
          </a:xfrm>
          <a:prstGeom prst="rect">
            <a:avLst/>
          </a:prstGeom>
          <a:solidFill>
            <a:srgbClr val="147188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 baseline="0">
                <a:solidFill>
                  <a:srgbClr val="BF1E2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marL="0" marR="0" lvl="0" indent="0" algn="ctr" defTabSz="63023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202EE1-4918-FF4B-8DAF-9DF920B011C6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ctr" defTabSz="630238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690886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BF1E2D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C9A9BF0-91F3-CA43-92DA-20E658074C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2" y="367506"/>
            <a:ext cx="1799222" cy="4208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2A4A0BF-1ACB-BA4E-B5FB-941F1BDB1298}"/>
              </a:ext>
            </a:extLst>
          </p:cNvPr>
          <p:cNvSpPr txBox="1">
            <a:spLocks/>
          </p:cNvSpPr>
          <p:nvPr userDrawn="1"/>
        </p:nvSpPr>
        <p:spPr>
          <a:xfrm>
            <a:off x="0" y="1000811"/>
            <a:ext cx="9143999" cy="574421"/>
          </a:xfrm>
          <a:prstGeom prst="rect">
            <a:avLst/>
          </a:prstGeom>
          <a:solidFill>
            <a:srgbClr val="147188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 baseline="0">
                <a:solidFill>
                  <a:srgbClr val="BF1E2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marL="0" marR="0" lvl="0" indent="0" algn="ctr" defTabSz="63023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BFA74A6-2563-7B42-806B-214E22992F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85" y="323611"/>
            <a:ext cx="1723829" cy="453638"/>
          </a:xfrm>
          <a:prstGeom prst="rect">
            <a:avLst/>
          </a:prstGeom>
        </p:spPr>
      </p:pic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F2DAB7D2-1C16-5240-8D87-D01C6E7C889E}"/>
              </a:ext>
            </a:extLst>
          </p:cNvPr>
          <p:cNvGrpSpPr/>
          <p:nvPr userDrawn="1"/>
        </p:nvGrpSpPr>
        <p:grpSpPr>
          <a:xfrm>
            <a:off x="565487" y="973733"/>
            <a:ext cx="63163" cy="639168"/>
            <a:chOff x="555625" y="1021357"/>
            <a:chExt cx="69211" cy="700375"/>
          </a:xfrm>
        </p:grpSpPr>
        <p:cxnSp>
          <p:nvCxnSpPr>
            <p:cNvPr id="12" name="Gerade Verbindung 11">
              <a:extLst>
                <a:ext uri="{FF2B5EF4-FFF2-40B4-BE49-F238E27FC236}">
                  <a16:creationId xmlns:a16="http://schemas.microsoft.com/office/drawing/2014/main" id="{3AFE2FF1-65C4-C94C-B5DB-2E612C88685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021357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>
              <a:extLst>
                <a:ext uri="{FF2B5EF4-FFF2-40B4-BE49-F238E27FC236}">
                  <a16:creationId xmlns:a16="http://schemas.microsoft.com/office/drawing/2014/main" id="{2FCE2561-41A3-B140-BE07-C71EC297A2F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062632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>
              <a:extLst>
                <a:ext uri="{FF2B5EF4-FFF2-40B4-BE49-F238E27FC236}">
                  <a16:creationId xmlns:a16="http://schemas.microsoft.com/office/drawing/2014/main" id="{ABA555D1-FA5B-8543-BDD1-EC3293F9E62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107971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78">
              <a:extLst>
                <a:ext uri="{FF2B5EF4-FFF2-40B4-BE49-F238E27FC236}">
                  <a16:creationId xmlns:a16="http://schemas.microsoft.com/office/drawing/2014/main" id="{4B4C1A27-AA27-FC4B-BD59-3E195DD0371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149246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>
              <a:extLst>
                <a:ext uri="{FF2B5EF4-FFF2-40B4-BE49-F238E27FC236}">
                  <a16:creationId xmlns:a16="http://schemas.microsoft.com/office/drawing/2014/main" id="{2957634C-36BD-7B4B-9B5A-D3918E9CB0F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192678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>
              <a:extLst>
                <a:ext uri="{FF2B5EF4-FFF2-40B4-BE49-F238E27FC236}">
                  <a16:creationId xmlns:a16="http://schemas.microsoft.com/office/drawing/2014/main" id="{C434083C-43C2-7246-8225-6BBD0241BE9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233953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>
              <a:extLst>
                <a:ext uri="{FF2B5EF4-FFF2-40B4-BE49-F238E27FC236}">
                  <a16:creationId xmlns:a16="http://schemas.microsoft.com/office/drawing/2014/main" id="{AE8AAD4C-4EB1-094C-84B0-0DDDE976D92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279292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>
              <a:extLst>
                <a:ext uri="{FF2B5EF4-FFF2-40B4-BE49-F238E27FC236}">
                  <a16:creationId xmlns:a16="http://schemas.microsoft.com/office/drawing/2014/main" id="{1CAE6BA3-A8EC-6941-8926-AA0CB1C8ABC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320567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>
              <a:extLst>
                <a:ext uri="{FF2B5EF4-FFF2-40B4-BE49-F238E27FC236}">
                  <a16:creationId xmlns:a16="http://schemas.microsoft.com/office/drawing/2014/main" id="{5D40DDC3-79A6-254A-8563-A1C6CC13F83E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364257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>
              <a:extLst>
                <a:ext uri="{FF2B5EF4-FFF2-40B4-BE49-F238E27FC236}">
                  <a16:creationId xmlns:a16="http://schemas.microsoft.com/office/drawing/2014/main" id="{56A9D5ED-6D05-C343-B492-001F125B104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405532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>
              <a:extLst>
                <a:ext uri="{FF2B5EF4-FFF2-40B4-BE49-F238E27FC236}">
                  <a16:creationId xmlns:a16="http://schemas.microsoft.com/office/drawing/2014/main" id="{940FF50A-B667-844C-B03C-F60E3086CBA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450871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>
              <a:extLst>
                <a:ext uri="{FF2B5EF4-FFF2-40B4-BE49-F238E27FC236}">
                  <a16:creationId xmlns:a16="http://schemas.microsoft.com/office/drawing/2014/main" id="{A2AE774D-9741-DD4B-996D-497C9111EBDB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492146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>
              <a:extLst>
                <a:ext uri="{FF2B5EF4-FFF2-40B4-BE49-F238E27FC236}">
                  <a16:creationId xmlns:a16="http://schemas.microsoft.com/office/drawing/2014/main" id="{6555FA98-52B3-1147-AE23-B5EB2EB2150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535578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88">
              <a:extLst>
                <a:ext uri="{FF2B5EF4-FFF2-40B4-BE49-F238E27FC236}">
                  <a16:creationId xmlns:a16="http://schemas.microsoft.com/office/drawing/2014/main" id="{0081FF8A-6FA3-B641-A778-460B938EAB2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576853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>
              <a:extLst>
                <a:ext uri="{FF2B5EF4-FFF2-40B4-BE49-F238E27FC236}">
                  <a16:creationId xmlns:a16="http://schemas.microsoft.com/office/drawing/2014/main" id="{D4E8A688-E65C-3541-816A-679FE69554C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622192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>
              <a:extLst>
                <a:ext uri="{FF2B5EF4-FFF2-40B4-BE49-F238E27FC236}">
                  <a16:creationId xmlns:a16="http://schemas.microsoft.com/office/drawing/2014/main" id="{E22E8686-6095-B84E-9FC9-2FDC28BC640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663467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E25A5162-2205-154F-9B77-AFDB0744466A}"/>
              </a:ext>
            </a:extLst>
          </p:cNvPr>
          <p:cNvSpPr txBox="1">
            <a:spLocks/>
          </p:cNvSpPr>
          <p:nvPr userDrawn="1"/>
        </p:nvSpPr>
        <p:spPr>
          <a:xfrm>
            <a:off x="8628914" y="6437671"/>
            <a:ext cx="515086" cy="420329"/>
          </a:xfrm>
          <a:prstGeom prst="rect">
            <a:avLst/>
          </a:prstGeom>
          <a:solidFill>
            <a:srgbClr val="147188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 baseline="0">
                <a:solidFill>
                  <a:srgbClr val="BF1E2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marL="0" marR="0" lvl="0" indent="0" algn="ctr" defTabSz="63023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202EE1-4918-FF4B-8DAF-9DF920B011C6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ctr" defTabSz="630238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546558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BF1E2D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C9A9BF0-91F3-CA43-92DA-20E658074CD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2" y="367506"/>
            <a:ext cx="1799222" cy="4208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2A4A0BF-1ACB-BA4E-B5FB-941F1BDB1298}"/>
              </a:ext>
            </a:extLst>
          </p:cNvPr>
          <p:cNvSpPr txBox="1">
            <a:spLocks/>
          </p:cNvSpPr>
          <p:nvPr userDrawn="1"/>
        </p:nvSpPr>
        <p:spPr>
          <a:xfrm>
            <a:off x="0" y="1000811"/>
            <a:ext cx="9143999" cy="574421"/>
          </a:xfrm>
          <a:prstGeom prst="rect">
            <a:avLst/>
          </a:prstGeom>
          <a:solidFill>
            <a:srgbClr val="147188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 baseline="0">
                <a:solidFill>
                  <a:srgbClr val="BF1E2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marL="0" marR="0" lvl="0" indent="0" algn="ctr" defTabSz="63023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BFA74A6-2563-7B42-806B-214E22992F4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85" y="323611"/>
            <a:ext cx="1723829" cy="453638"/>
          </a:xfrm>
          <a:prstGeom prst="rect">
            <a:avLst/>
          </a:prstGeom>
        </p:spPr>
      </p:pic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F2DAB7D2-1C16-5240-8D87-D01C6E7C889E}"/>
              </a:ext>
            </a:extLst>
          </p:cNvPr>
          <p:cNvGrpSpPr/>
          <p:nvPr userDrawn="1"/>
        </p:nvGrpSpPr>
        <p:grpSpPr>
          <a:xfrm>
            <a:off x="565487" y="973733"/>
            <a:ext cx="63163" cy="639168"/>
            <a:chOff x="555625" y="1021357"/>
            <a:chExt cx="69211" cy="700375"/>
          </a:xfrm>
        </p:grpSpPr>
        <p:cxnSp>
          <p:nvCxnSpPr>
            <p:cNvPr id="12" name="Gerade Verbindung 11">
              <a:extLst>
                <a:ext uri="{FF2B5EF4-FFF2-40B4-BE49-F238E27FC236}">
                  <a16:creationId xmlns:a16="http://schemas.microsoft.com/office/drawing/2014/main" id="{3AFE2FF1-65C4-C94C-B5DB-2E612C88685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021357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>
              <a:extLst>
                <a:ext uri="{FF2B5EF4-FFF2-40B4-BE49-F238E27FC236}">
                  <a16:creationId xmlns:a16="http://schemas.microsoft.com/office/drawing/2014/main" id="{2FCE2561-41A3-B140-BE07-C71EC297A2F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062632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>
              <a:extLst>
                <a:ext uri="{FF2B5EF4-FFF2-40B4-BE49-F238E27FC236}">
                  <a16:creationId xmlns:a16="http://schemas.microsoft.com/office/drawing/2014/main" id="{ABA555D1-FA5B-8543-BDD1-EC3293F9E62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107971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78">
              <a:extLst>
                <a:ext uri="{FF2B5EF4-FFF2-40B4-BE49-F238E27FC236}">
                  <a16:creationId xmlns:a16="http://schemas.microsoft.com/office/drawing/2014/main" id="{4B4C1A27-AA27-FC4B-BD59-3E195DD0371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149246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>
              <a:extLst>
                <a:ext uri="{FF2B5EF4-FFF2-40B4-BE49-F238E27FC236}">
                  <a16:creationId xmlns:a16="http://schemas.microsoft.com/office/drawing/2014/main" id="{2957634C-36BD-7B4B-9B5A-D3918E9CB0F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192678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>
              <a:extLst>
                <a:ext uri="{FF2B5EF4-FFF2-40B4-BE49-F238E27FC236}">
                  <a16:creationId xmlns:a16="http://schemas.microsoft.com/office/drawing/2014/main" id="{C434083C-43C2-7246-8225-6BBD0241BE9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233953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>
              <a:extLst>
                <a:ext uri="{FF2B5EF4-FFF2-40B4-BE49-F238E27FC236}">
                  <a16:creationId xmlns:a16="http://schemas.microsoft.com/office/drawing/2014/main" id="{AE8AAD4C-4EB1-094C-84B0-0DDDE976D92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279292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>
              <a:extLst>
                <a:ext uri="{FF2B5EF4-FFF2-40B4-BE49-F238E27FC236}">
                  <a16:creationId xmlns:a16="http://schemas.microsoft.com/office/drawing/2014/main" id="{1CAE6BA3-A8EC-6941-8926-AA0CB1C8ABC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320567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>
              <a:extLst>
                <a:ext uri="{FF2B5EF4-FFF2-40B4-BE49-F238E27FC236}">
                  <a16:creationId xmlns:a16="http://schemas.microsoft.com/office/drawing/2014/main" id="{5D40DDC3-79A6-254A-8563-A1C6CC13F83E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364257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>
              <a:extLst>
                <a:ext uri="{FF2B5EF4-FFF2-40B4-BE49-F238E27FC236}">
                  <a16:creationId xmlns:a16="http://schemas.microsoft.com/office/drawing/2014/main" id="{56A9D5ED-6D05-C343-B492-001F125B104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405532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>
              <a:extLst>
                <a:ext uri="{FF2B5EF4-FFF2-40B4-BE49-F238E27FC236}">
                  <a16:creationId xmlns:a16="http://schemas.microsoft.com/office/drawing/2014/main" id="{940FF50A-B667-844C-B03C-F60E3086CBA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450871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>
              <a:extLst>
                <a:ext uri="{FF2B5EF4-FFF2-40B4-BE49-F238E27FC236}">
                  <a16:creationId xmlns:a16="http://schemas.microsoft.com/office/drawing/2014/main" id="{A2AE774D-9741-DD4B-996D-497C9111EBDB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492146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>
              <a:extLst>
                <a:ext uri="{FF2B5EF4-FFF2-40B4-BE49-F238E27FC236}">
                  <a16:creationId xmlns:a16="http://schemas.microsoft.com/office/drawing/2014/main" id="{6555FA98-52B3-1147-AE23-B5EB2EB2150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535578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88">
              <a:extLst>
                <a:ext uri="{FF2B5EF4-FFF2-40B4-BE49-F238E27FC236}">
                  <a16:creationId xmlns:a16="http://schemas.microsoft.com/office/drawing/2014/main" id="{0081FF8A-6FA3-B641-A778-460B938EAB2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576853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>
              <a:extLst>
                <a:ext uri="{FF2B5EF4-FFF2-40B4-BE49-F238E27FC236}">
                  <a16:creationId xmlns:a16="http://schemas.microsoft.com/office/drawing/2014/main" id="{D4E8A688-E65C-3541-816A-679FE69554C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622192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>
              <a:extLst>
                <a:ext uri="{FF2B5EF4-FFF2-40B4-BE49-F238E27FC236}">
                  <a16:creationId xmlns:a16="http://schemas.microsoft.com/office/drawing/2014/main" id="{E22E8686-6095-B84E-9FC9-2FDC28BC640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663467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E25A5162-2205-154F-9B77-AFDB0744466A}"/>
              </a:ext>
            </a:extLst>
          </p:cNvPr>
          <p:cNvSpPr txBox="1">
            <a:spLocks/>
          </p:cNvSpPr>
          <p:nvPr userDrawn="1"/>
        </p:nvSpPr>
        <p:spPr>
          <a:xfrm>
            <a:off x="8628914" y="6437671"/>
            <a:ext cx="515086" cy="420329"/>
          </a:xfrm>
          <a:prstGeom prst="rect">
            <a:avLst/>
          </a:prstGeom>
          <a:solidFill>
            <a:srgbClr val="147188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 baseline="0">
                <a:solidFill>
                  <a:srgbClr val="BF1E2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marL="0" marR="0" lvl="0" indent="0" algn="ctr" defTabSz="63023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202EE1-4918-FF4B-8DAF-9DF920B011C6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ctr" defTabSz="630238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111643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BF1E2D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C9A9BF0-91F3-CA43-92DA-20E658074C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2" y="367506"/>
            <a:ext cx="1799222" cy="4208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2A4A0BF-1ACB-BA4E-B5FB-941F1BDB1298}"/>
              </a:ext>
            </a:extLst>
          </p:cNvPr>
          <p:cNvSpPr txBox="1">
            <a:spLocks/>
          </p:cNvSpPr>
          <p:nvPr userDrawn="1"/>
        </p:nvSpPr>
        <p:spPr>
          <a:xfrm>
            <a:off x="0" y="1000811"/>
            <a:ext cx="9143999" cy="574421"/>
          </a:xfrm>
          <a:prstGeom prst="rect">
            <a:avLst/>
          </a:prstGeom>
          <a:solidFill>
            <a:srgbClr val="147188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 baseline="0">
                <a:solidFill>
                  <a:srgbClr val="BF1E2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marL="0" marR="0" lvl="0" indent="0" algn="ctr" defTabSz="63023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BFA74A6-2563-7B42-806B-214E22992F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85" y="323611"/>
            <a:ext cx="1723829" cy="453638"/>
          </a:xfrm>
          <a:prstGeom prst="rect">
            <a:avLst/>
          </a:prstGeom>
        </p:spPr>
      </p:pic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F2DAB7D2-1C16-5240-8D87-D01C6E7C889E}"/>
              </a:ext>
            </a:extLst>
          </p:cNvPr>
          <p:cNvGrpSpPr/>
          <p:nvPr userDrawn="1"/>
        </p:nvGrpSpPr>
        <p:grpSpPr>
          <a:xfrm>
            <a:off x="565487" y="973733"/>
            <a:ext cx="63163" cy="639168"/>
            <a:chOff x="555625" y="1021357"/>
            <a:chExt cx="69211" cy="700375"/>
          </a:xfrm>
        </p:grpSpPr>
        <p:cxnSp>
          <p:nvCxnSpPr>
            <p:cNvPr id="12" name="Gerade Verbindung 11">
              <a:extLst>
                <a:ext uri="{FF2B5EF4-FFF2-40B4-BE49-F238E27FC236}">
                  <a16:creationId xmlns:a16="http://schemas.microsoft.com/office/drawing/2014/main" id="{3AFE2FF1-65C4-C94C-B5DB-2E612C88685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021357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>
              <a:extLst>
                <a:ext uri="{FF2B5EF4-FFF2-40B4-BE49-F238E27FC236}">
                  <a16:creationId xmlns:a16="http://schemas.microsoft.com/office/drawing/2014/main" id="{2FCE2561-41A3-B140-BE07-C71EC297A2F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062632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>
              <a:extLst>
                <a:ext uri="{FF2B5EF4-FFF2-40B4-BE49-F238E27FC236}">
                  <a16:creationId xmlns:a16="http://schemas.microsoft.com/office/drawing/2014/main" id="{ABA555D1-FA5B-8543-BDD1-EC3293F9E62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107971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78">
              <a:extLst>
                <a:ext uri="{FF2B5EF4-FFF2-40B4-BE49-F238E27FC236}">
                  <a16:creationId xmlns:a16="http://schemas.microsoft.com/office/drawing/2014/main" id="{4B4C1A27-AA27-FC4B-BD59-3E195DD0371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149246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>
              <a:extLst>
                <a:ext uri="{FF2B5EF4-FFF2-40B4-BE49-F238E27FC236}">
                  <a16:creationId xmlns:a16="http://schemas.microsoft.com/office/drawing/2014/main" id="{2957634C-36BD-7B4B-9B5A-D3918E9CB0F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192678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>
              <a:extLst>
                <a:ext uri="{FF2B5EF4-FFF2-40B4-BE49-F238E27FC236}">
                  <a16:creationId xmlns:a16="http://schemas.microsoft.com/office/drawing/2014/main" id="{C434083C-43C2-7246-8225-6BBD0241BE9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233953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>
              <a:extLst>
                <a:ext uri="{FF2B5EF4-FFF2-40B4-BE49-F238E27FC236}">
                  <a16:creationId xmlns:a16="http://schemas.microsoft.com/office/drawing/2014/main" id="{AE8AAD4C-4EB1-094C-84B0-0DDDE976D92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279292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>
              <a:extLst>
                <a:ext uri="{FF2B5EF4-FFF2-40B4-BE49-F238E27FC236}">
                  <a16:creationId xmlns:a16="http://schemas.microsoft.com/office/drawing/2014/main" id="{1CAE6BA3-A8EC-6941-8926-AA0CB1C8ABC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320567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>
              <a:extLst>
                <a:ext uri="{FF2B5EF4-FFF2-40B4-BE49-F238E27FC236}">
                  <a16:creationId xmlns:a16="http://schemas.microsoft.com/office/drawing/2014/main" id="{5D40DDC3-79A6-254A-8563-A1C6CC13F83E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364257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>
              <a:extLst>
                <a:ext uri="{FF2B5EF4-FFF2-40B4-BE49-F238E27FC236}">
                  <a16:creationId xmlns:a16="http://schemas.microsoft.com/office/drawing/2014/main" id="{56A9D5ED-6D05-C343-B492-001F125B104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405532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>
              <a:extLst>
                <a:ext uri="{FF2B5EF4-FFF2-40B4-BE49-F238E27FC236}">
                  <a16:creationId xmlns:a16="http://schemas.microsoft.com/office/drawing/2014/main" id="{940FF50A-B667-844C-B03C-F60E3086CBA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450871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>
              <a:extLst>
                <a:ext uri="{FF2B5EF4-FFF2-40B4-BE49-F238E27FC236}">
                  <a16:creationId xmlns:a16="http://schemas.microsoft.com/office/drawing/2014/main" id="{A2AE774D-9741-DD4B-996D-497C9111EBDB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492146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>
              <a:extLst>
                <a:ext uri="{FF2B5EF4-FFF2-40B4-BE49-F238E27FC236}">
                  <a16:creationId xmlns:a16="http://schemas.microsoft.com/office/drawing/2014/main" id="{6555FA98-52B3-1147-AE23-B5EB2EB2150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535578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88">
              <a:extLst>
                <a:ext uri="{FF2B5EF4-FFF2-40B4-BE49-F238E27FC236}">
                  <a16:creationId xmlns:a16="http://schemas.microsoft.com/office/drawing/2014/main" id="{0081FF8A-6FA3-B641-A778-460B938EAB2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576853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>
              <a:extLst>
                <a:ext uri="{FF2B5EF4-FFF2-40B4-BE49-F238E27FC236}">
                  <a16:creationId xmlns:a16="http://schemas.microsoft.com/office/drawing/2014/main" id="{D4E8A688-E65C-3541-816A-679FE69554C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622192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>
              <a:extLst>
                <a:ext uri="{FF2B5EF4-FFF2-40B4-BE49-F238E27FC236}">
                  <a16:creationId xmlns:a16="http://schemas.microsoft.com/office/drawing/2014/main" id="{E22E8686-6095-B84E-9FC9-2FDC28BC640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663467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E25A5162-2205-154F-9B77-AFDB0744466A}"/>
              </a:ext>
            </a:extLst>
          </p:cNvPr>
          <p:cNvSpPr txBox="1">
            <a:spLocks/>
          </p:cNvSpPr>
          <p:nvPr userDrawn="1"/>
        </p:nvSpPr>
        <p:spPr>
          <a:xfrm>
            <a:off x="8628914" y="6437671"/>
            <a:ext cx="515086" cy="420329"/>
          </a:xfrm>
          <a:prstGeom prst="rect">
            <a:avLst/>
          </a:prstGeom>
          <a:solidFill>
            <a:srgbClr val="147188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 baseline="0">
                <a:solidFill>
                  <a:srgbClr val="BF1E2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marL="0" marR="0" lvl="0" indent="0" algn="ctr" defTabSz="63023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202EE1-4918-FF4B-8DAF-9DF920B011C6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ctr" defTabSz="630238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0228454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BF1E2D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33" name="Picture 9" descr="band_links_i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48833"/>
            <a:ext cx="255369" cy="581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232" name="Picture 8" descr="hintergrund11_in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226" name="Text Box 2"/>
          <p:cNvSpPr txBox="1">
            <a:spLocks noChangeArrowheads="1"/>
          </p:cNvSpPr>
          <p:nvPr userDrawn="1"/>
        </p:nvSpPr>
        <p:spPr bwMode="auto">
          <a:xfrm rot="-5400000">
            <a:off x="-2586276" y="3679366"/>
            <a:ext cx="53905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de-DE" sz="1400" b="1">
                <a:solidFill>
                  <a:srgbClr val="FFFFFF"/>
                </a:solidFill>
              </a:rPr>
              <a:t>www.uni-stuttgart.de</a:t>
            </a:r>
          </a:p>
        </p:txBody>
      </p:sp>
      <p:sp>
        <p:nvSpPr>
          <p:cNvPr id="180234" name="Text Box 10"/>
          <p:cNvSpPr txBox="1">
            <a:spLocks noChangeArrowheads="1"/>
          </p:cNvSpPr>
          <p:nvPr userDrawn="1"/>
        </p:nvSpPr>
        <p:spPr bwMode="auto">
          <a:xfrm rot="-5400000">
            <a:off x="-176448" y="6577859"/>
            <a:ext cx="61274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de-DE" sz="900" b="1">
                <a:solidFill>
                  <a:srgbClr val="FFFFFF"/>
                </a:solidFill>
              </a:rPr>
              <a:t>01-09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24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24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24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2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2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2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2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2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2A4A0BF-1ACB-BA4E-B5FB-941F1BDB1298}"/>
              </a:ext>
            </a:extLst>
          </p:cNvPr>
          <p:cNvSpPr txBox="1">
            <a:spLocks/>
          </p:cNvSpPr>
          <p:nvPr userDrawn="1"/>
        </p:nvSpPr>
        <p:spPr>
          <a:xfrm>
            <a:off x="2" y="1"/>
            <a:ext cx="2815118" cy="869575"/>
          </a:xfrm>
          <a:prstGeom prst="rect">
            <a:avLst/>
          </a:prstGeom>
          <a:solidFill>
            <a:srgbClr val="147188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 baseline="0">
                <a:solidFill>
                  <a:srgbClr val="BF1E2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marL="0" marR="0" lvl="0" indent="0" algn="ctr" defTabSz="63023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7EDB18C-3CCF-0B42-B56B-930E0F2B275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905" y="217265"/>
            <a:ext cx="1844407" cy="435045"/>
          </a:xfrm>
          <a:prstGeom prst="rect">
            <a:avLst/>
          </a:prstGeom>
        </p:spPr>
      </p:pic>
    </p:spTree>
    <p:custDataLst>
      <p:tags r:id="rId3"/>
    </p:custDataLst>
    <p:extLst>
      <p:ext uri="{BB962C8B-B14F-4D97-AF65-F5344CB8AC3E}">
        <p14:creationId xmlns:p14="http://schemas.microsoft.com/office/powerpoint/2010/main" val="147841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BF1E2D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C9A9BF0-91F3-CA43-92DA-20E658074C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2" y="367506"/>
            <a:ext cx="1799222" cy="4208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2A4A0BF-1ACB-BA4E-B5FB-941F1BDB1298}"/>
              </a:ext>
            </a:extLst>
          </p:cNvPr>
          <p:cNvSpPr txBox="1">
            <a:spLocks/>
          </p:cNvSpPr>
          <p:nvPr userDrawn="1"/>
        </p:nvSpPr>
        <p:spPr>
          <a:xfrm>
            <a:off x="0" y="1000811"/>
            <a:ext cx="9143999" cy="574421"/>
          </a:xfrm>
          <a:prstGeom prst="rect">
            <a:avLst/>
          </a:prstGeom>
          <a:solidFill>
            <a:srgbClr val="147188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 baseline="0">
                <a:solidFill>
                  <a:srgbClr val="BF1E2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marL="0" marR="0" lvl="0" indent="0" algn="ctr" defTabSz="63023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BFA74A6-2563-7B42-806B-214E22992F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85" y="323611"/>
            <a:ext cx="1723829" cy="453638"/>
          </a:xfrm>
          <a:prstGeom prst="rect">
            <a:avLst/>
          </a:prstGeom>
        </p:spPr>
      </p:pic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F2DAB7D2-1C16-5240-8D87-D01C6E7C889E}"/>
              </a:ext>
            </a:extLst>
          </p:cNvPr>
          <p:cNvGrpSpPr/>
          <p:nvPr userDrawn="1"/>
        </p:nvGrpSpPr>
        <p:grpSpPr>
          <a:xfrm>
            <a:off x="565487" y="973733"/>
            <a:ext cx="63163" cy="639168"/>
            <a:chOff x="555625" y="1021357"/>
            <a:chExt cx="69211" cy="700375"/>
          </a:xfrm>
        </p:grpSpPr>
        <p:cxnSp>
          <p:nvCxnSpPr>
            <p:cNvPr id="12" name="Gerade Verbindung 11">
              <a:extLst>
                <a:ext uri="{FF2B5EF4-FFF2-40B4-BE49-F238E27FC236}">
                  <a16:creationId xmlns:a16="http://schemas.microsoft.com/office/drawing/2014/main" id="{3AFE2FF1-65C4-C94C-B5DB-2E612C88685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021357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>
              <a:extLst>
                <a:ext uri="{FF2B5EF4-FFF2-40B4-BE49-F238E27FC236}">
                  <a16:creationId xmlns:a16="http://schemas.microsoft.com/office/drawing/2014/main" id="{2FCE2561-41A3-B140-BE07-C71EC297A2F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062632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>
              <a:extLst>
                <a:ext uri="{FF2B5EF4-FFF2-40B4-BE49-F238E27FC236}">
                  <a16:creationId xmlns:a16="http://schemas.microsoft.com/office/drawing/2014/main" id="{ABA555D1-FA5B-8543-BDD1-EC3293F9E62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107971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78">
              <a:extLst>
                <a:ext uri="{FF2B5EF4-FFF2-40B4-BE49-F238E27FC236}">
                  <a16:creationId xmlns:a16="http://schemas.microsoft.com/office/drawing/2014/main" id="{4B4C1A27-AA27-FC4B-BD59-3E195DD0371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149246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>
              <a:extLst>
                <a:ext uri="{FF2B5EF4-FFF2-40B4-BE49-F238E27FC236}">
                  <a16:creationId xmlns:a16="http://schemas.microsoft.com/office/drawing/2014/main" id="{2957634C-36BD-7B4B-9B5A-D3918E9CB0F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192678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>
              <a:extLst>
                <a:ext uri="{FF2B5EF4-FFF2-40B4-BE49-F238E27FC236}">
                  <a16:creationId xmlns:a16="http://schemas.microsoft.com/office/drawing/2014/main" id="{C434083C-43C2-7246-8225-6BBD0241BE9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233953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>
              <a:extLst>
                <a:ext uri="{FF2B5EF4-FFF2-40B4-BE49-F238E27FC236}">
                  <a16:creationId xmlns:a16="http://schemas.microsoft.com/office/drawing/2014/main" id="{AE8AAD4C-4EB1-094C-84B0-0DDDE976D92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279292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>
              <a:extLst>
                <a:ext uri="{FF2B5EF4-FFF2-40B4-BE49-F238E27FC236}">
                  <a16:creationId xmlns:a16="http://schemas.microsoft.com/office/drawing/2014/main" id="{1CAE6BA3-A8EC-6941-8926-AA0CB1C8ABC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320567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>
              <a:extLst>
                <a:ext uri="{FF2B5EF4-FFF2-40B4-BE49-F238E27FC236}">
                  <a16:creationId xmlns:a16="http://schemas.microsoft.com/office/drawing/2014/main" id="{5D40DDC3-79A6-254A-8563-A1C6CC13F83E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364257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>
              <a:extLst>
                <a:ext uri="{FF2B5EF4-FFF2-40B4-BE49-F238E27FC236}">
                  <a16:creationId xmlns:a16="http://schemas.microsoft.com/office/drawing/2014/main" id="{56A9D5ED-6D05-C343-B492-001F125B104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405532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>
              <a:extLst>
                <a:ext uri="{FF2B5EF4-FFF2-40B4-BE49-F238E27FC236}">
                  <a16:creationId xmlns:a16="http://schemas.microsoft.com/office/drawing/2014/main" id="{940FF50A-B667-844C-B03C-F60E3086CBA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450871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>
              <a:extLst>
                <a:ext uri="{FF2B5EF4-FFF2-40B4-BE49-F238E27FC236}">
                  <a16:creationId xmlns:a16="http://schemas.microsoft.com/office/drawing/2014/main" id="{A2AE774D-9741-DD4B-996D-497C9111EBDB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492146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>
              <a:extLst>
                <a:ext uri="{FF2B5EF4-FFF2-40B4-BE49-F238E27FC236}">
                  <a16:creationId xmlns:a16="http://schemas.microsoft.com/office/drawing/2014/main" id="{6555FA98-52B3-1147-AE23-B5EB2EB2150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535578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88">
              <a:extLst>
                <a:ext uri="{FF2B5EF4-FFF2-40B4-BE49-F238E27FC236}">
                  <a16:creationId xmlns:a16="http://schemas.microsoft.com/office/drawing/2014/main" id="{0081FF8A-6FA3-B641-A778-460B938EAB2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576853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>
              <a:extLst>
                <a:ext uri="{FF2B5EF4-FFF2-40B4-BE49-F238E27FC236}">
                  <a16:creationId xmlns:a16="http://schemas.microsoft.com/office/drawing/2014/main" id="{D4E8A688-E65C-3541-816A-679FE69554C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622192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>
              <a:extLst>
                <a:ext uri="{FF2B5EF4-FFF2-40B4-BE49-F238E27FC236}">
                  <a16:creationId xmlns:a16="http://schemas.microsoft.com/office/drawing/2014/main" id="{E22E8686-6095-B84E-9FC9-2FDC28BC640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663467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E25A5162-2205-154F-9B77-AFDB0744466A}"/>
              </a:ext>
            </a:extLst>
          </p:cNvPr>
          <p:cNvSpPr txBox="1">
            <a:spLocks/>
          </p:cNvSpPr>
          <p:nvPr userDrawn="1"/>
        </p:nvSpPr>
        <p:spPr>
          <a:xfrm>
            <a:off x="8628914" y="6437671"/>
            <a:ext cx="515086" cy="420329"/>
          </a:xfrm>
          <a:prstGeom prst="rect">
            <a:avLst/>
          </a:prstGeom>
          <a:solidFill>
            <a:srgbClr val="147188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 baseline="0">
                <a:solidFill>
                  <a:srgbClr val="BF1E2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marL="0" marR="0" lvl="0" indent="0" algn="ctr" defTabSz="63023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202EE1-4918-FF4B-8DAF-9DF920B011C6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ctr" defTabSz="630238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42580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BF1E2D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C9A9BF0-91F3-CA43-92DA-20E658074CD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2" y="367506"/>
            <a:ext cx="1799222" cy="4208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2A4A0BF-1ACB-BA4E-B5FB-941F1BDB1298}"/>
              </a:ext>
            </a:extLst>
          </p:cNvPr>
          <p:cNvSpPr txBox="1">
            <a:spLocks/>
          </p:cNvSpPr>
          <p:nvPr userDrawn="1"/>
        </p:nvSpPr>
        <p:spPr>
          <a:xfrm>
            <a:off x="0" y="1000811"/>
            <a:ext cx="9143999" cy="574421"/>
          </a:xfrm>
          <a:prstGeom prst="rect">
            <a:avLst/>
          </a:prstGeom>
          <a:solidFill>
            <a:srgbClr val="147188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 baseline="0">
                <a:solidFill>
                  <a:srgbClr val="BF1E2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marL="0" marR="0" lvl="0" indent="0" algn="ctr" defTabSz="63023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BFA74A6-2563-7B42-806B-214E22992F4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85" y="323611"/>
            <a:ext cx="1723829" cy="453638"/>
          </a:xfrm>
          <a:prstGeom prst="rect">
            <a:avLst/>
          </a:prstGeom>
        </p:spPr>
      </p:pic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F2DAB7D2-1C16-5240-8D87-D01C6E7C889E}"/>
              </a:ext>
            </a:extLst>
          </p:cNvPr>
          <p:cNvGrpSpPr/>
          <p:nvPr userDrawn="1"/>
        </p:nvGrpSpPr>
        <p:grpSpPr>
          <a:xfrm>
            <a:off x="565487" y="973733"/>
            <a:ext cx="63163" cy="639168"/>
            <a:chOff x="555625" y="1021357"/>
            <a:chExt cx="69211" cy="700375"/>
          </a:xfrm>
        </p:grpSpPr>
        <p:cxnSp>
          <p:nvCxnSpPr>
            <p:cNvPr id="12" name="Gerade Verbindung 11">
              <a:extLst>
                <a:ext uri="{FF2B5EF4-FFF2-40B4-BE49-F238E27FC236}">
                  <a16:creationId xmlns:a16="http://schemas.microsoft.com/office/drawing/2014/main" id="{3AFE2FF1-65C4-C94C-B5DB-2E612C88685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021357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>
              <a:extLst>
                <a:ext uri="{FF2B5EF4-FFF2-40B4-BE49-F238E27FC236}">
                  <a16:creationId xmlns:a16="http://schemas.microsoft.com/office/drawing/2014/main" id="{2FCE2561-41A3-B140-BE07-C71EC297A2F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062632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>
              <a:extLst>
                <a:ext uri="{FF2B5EF4-FFF2-40B4-BE49-F238E27FC236}">
                  <a16:creationId xmlns:a16="http://schemas.microsoft.com/office/drawing/2014/main" id="{ABA555D1-FA5B-8543-BDD1-EC3293F9E62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107971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78">
              <a:extLst>
                <a:ext uri="{FF2B5EF4-FFF2-40B4-BE49-F238E27FC236}">
                  <a16:creationId xmlns:a16="http://schemas.microsoft.com/office/drawing/2014/main" id="{4B4C1A27-AA27-FC4B-BD59-3E195DD0371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149246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>
              <a:extLst>
                <a:ext uri="{FF2B5EF4-FFF2-40B4-BE49-F238E27FC236}">
                  <a16:creationId xmlns:a16="http://schemas.microsoft.com/office/drawing/2014/main" id="{2957634C-36BD-7B4B-9B5A-D3918E9CB0F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192678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>
              <a:extLst>
                <a:ext uri="{FF2B5EF4-FFF2-40B4-BE49-F238E27FC236}">
                  <a16:creationId xmlns:a16="http://schemas.microsoft.com/office/drawing/2014/main" id="{C434083C-43C2-7246-8225-6BBD0241BE9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233953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>
              <a:extLst>
                <a:ext uri="{FF2B5EF4-FFF2-40B4-BE49-F238E27FC236}">
                  <a16:creationId xmlns:a16="http://schemas.microsoft.com/office/drawing/2014/main" id="{AE8AAD4C-4EB1-094C-84B0-0DDDE976D92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279292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>
              <a:extLst>
                <a:ext uri="{FF2B5EF4-FFF2-40B4-BE49-F238E27FC236}">
                  <a16:creationId xmlns:a16="http://schemas.microsoft.com/office/drawing/2014/main" id="{1CAE6BA3-A8EC-6941-8926-AA0CB1C8ABC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320567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>
              <a:extLst>
                <a:ext uri="{FF2B5EF4-FFF2-40B4-BE49-F238E27FC236}">
                  <a16:creationId xmlns:a16="http://schemas.microsoft.com/office/drawing/2014/main" id="{5D40DDC3-79A6-254A-8563-A1C6CC13F83E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364257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>
              <a:extLst>
                <a:ext uri="{FF2B5EF4-FFF2-40B4-BE49-F238E27FC236}">
                  <a16:creationId xmlns:a16="http://schemas.microsoft.com/office/drawing/2014/main" id="{56A9D5ED-6D05-C343-B492-001F125B104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405532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>
              <a:extLst>
                <a:ext uri="{FF2B5EF4-FFF2-40B4-BE49-F238E27FC236}">
                  <a16:creationId xmlns:a16="http://schemas.microsoft.com/office/drawing/2014/main" id="{940FF50A-B667-844C-B03C-F60E3086CBA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450871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>
              <a:extLst>
                <a:ext uri="{FF2B5EF4-FFF2-40B4-BE49-F238E27FC236}">
                  <a16:creationId xmlns:a16="http://schemas.microsoft.com/office/drawing/2014/main" id="{A2AE774D-9741-DD4B-996D-497C9111EBDB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492146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>
              <a:extLst>
                <a:ext uri="{FF2B5EF4-FFF2-40B4-BE49-F238E27FC236}">
                  <a16:creationId xmlns:a16="http://schemas.microsoft.com/office/drawing/2014/main" id="{6555FA98-52B3-1147-AE23-B5EB2EB2150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535578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88">
              <a:extLst>
                <a:ext uri="{FF2B5EF4-FFF2-40B4-BE49-F238E27FC236}">
                  <a16:creationId xmlns:a16="http://schemas.microsoft.com/office/drawing/2014/main" id="{0081FF8A-6FA3-B641-A778-460B938EAB2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576853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>
              <a:extLst>
                <a:ext uri="{FF2B5EF4-FFF2-40B4-BE49-F238E27FC236}">
                  <a16:creationId xmlns:a16="http://schemas.microsoft.com/office/drawing/2014/main" id="{D4E8A688-E65C-3541-816A-679FE69554C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622192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>
              <a:extLst>
                <a:ext uri="{FF2B5EF4-FFF2-40B4-BE49-F238E27FC236}">
                  <a16:creationId xmlns:a16="http://schemas.microsoft.com/office/drawing/2014/main" id="{E22E8686-6095-B84E-9FC9-2FDC28BC640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663467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E25A5162-2205-154F-9B77-AFDB0744466A}"/>
              </a:ext>
            </a:extLst>
          </p:cNvPr>
          <p:cNvSpPr txBox="1">
            <a:spLocks/>
          </p:cNvSpPr>
          <p:nvPr userDrawn="1"/>
        </p:nvSpPr>
        <p:spPr>
          <a:xfrm>
            <a:off x="8628914" y="6437671"/>
            <a:ext cx="515086" cy="420329"/>
          </a:xfrm>
          <a:prstGeom prst="rect">
            <a:avLst/>
          </a:prstGeom>
          <a:solidFill>
            <a:srgbClr val="147188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 baseline="0">
                <a:solidFill>
                  <a:srgbClr val="BF1E2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marL="0" marR="0" lvl="0" indent="0" algn="ctr" defTabSz="63023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202EE1-4918-FF4B-8DAF-9DF920B011C6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ctr" defTabSz="630238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390994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BF1E2D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C9A9BF0-91F3-CA43-92DA-20E658074C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2" y="367506"/>
            <a:ext cx="1799222" cy="4208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2A4A0BF-1ACB-BA4E-B5FB-941F1BDB1298}"/>
              </a:ext>
            </a:extLst>
          </p:cNvPr>
          <p:cNvSpPr txBox="1">
            <a:spLocks/>
          </p:cNvSpPr>
          <p:nvPr userDrawn="1"/>
        </p:nvSpPr>
        <p:spPr>
          <a:xfrm>
            <a:off x="0" y="1000811"/>
            <a:ext cx="9143999" cy="574421"/>
          </a:xfrm>
          <a:prstGeom prst="rect">
            <a:avLst/>
          </a:prstGeom>
          <a:solidFill>
            <a:srgbClr val="147188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 baseline="0">
                <a:solidFill>
                  <a:srgbClr val="BF1E2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marL="0" marR="0" lvl="0" indent="0" algn="ctr" defTabSz="63023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BFA74A6-2563-7B42-806B-214E22992F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85" y="323611"/>
            <a:ext cx="1723829" cy="453638"/>
          </a:xfrm>
          <a:prstGeom prst="rect">
            <a:avLst/>
          </a:prstGeom>
        </p:spPr>
      </p:pic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F2DAB7D2-1C16-5240-8D87-D01C6E7C889E}"/>
              </a:ext>
            </a:extLst>
          </p:cNvPr>
          <p:cNvGrpSpPr/>
          <p:nvPr userDrawn="1"/>
        </p:nvGrpSpPr>
        <p:grpSpPr>
          <a:xfrm>
            <a:off x="565487" y="973733"/>
            <a:ext cx="63163" cy="639168"/>
            <a:chOff x="555625" y="1021357"/>
            <a:chExt cx="69211" cy="700375"/>
          </a:xfrm>
        </p:grpSpPr>
        <p:cxnSp>
          <p:nvCxnSpPr>
            <p:cNvPr id="12" name="Gerade Verbindung 11">
              <a:extLst>
                <a:ext uri="{FF2B5EF4-FFF2-40B4-BE49-F238E27FC236}">
                  <a16:creationId xmlns:a16="http://schemas.microsoft.com/office/drawing/2014/main" id="{3AFE2FF1-65C4-C94C-B5DB-2E612C88685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021357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>
              <a:extLst>
                <a:ext uri="{FF2B5EF4-FFF2-40B4-BE49-F238E27FC236}">
                  <a16:creationId xmlns:a16="http://schemas.microsoft.com/office/drawing/2014/main" id="{2FCE2561-41A3-B140-BE07-C71EC297A2F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062632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>
              <a:extLst>
                <a:ext uri="{FF2B5EF4-FFF2-40B4-BE49-F238E27FC236}">
                  <a16:creationId xmlns:a16="http://schemas.microsoft.com/office/drawing/2014/main" id="{ABA555D1-FA5B-8543-BDD1-EC3293F9E62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107971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78">
              <a:extLst>
                <a:ext uri="{FF2B5EF4-FFF2-40B4-BE49-F238E27FC236}">
                  <a16:creationId xmlns:a16="http://schemas.microsoft.com/office/drawing/2014/main" id="{4B4C1A27-AA27-FC4B-BD59-3E195DD0371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149246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>
              <a:extLst>
                <a:ext uri="{FF2B5EF4-FFF2-40B4-BE49-F238E27FC236}">
                  <a16:creationId xmlns:a16="http://schemas.microsoft.com/office/drawing/2014/main" id="{2957634C-36BD-7B4B-9B5A-D3918E9CB0F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192678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>
              <a:extLst>
                <a:ext uri="{FF2B5EF4-FFF2-40B4-BE49-F238E27FC236}">
                  <a16:creationId xmlns:a16="http://schemas.microsoft.com/office/drawing/2014/main" id="{C434083C-43C2-7246-8225-6BBD0241BE9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233953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>
              <a:extLst>
                <a:ext uri="{FF2B5EF4-FFF2-40B4-BE49-F238E27FC236}">
                  <a16:creationId xmlns:a16="http://schemas.microsoft.com/office/drawing/2014/main" id="{AE8AAD4C-4EB1-094C-84B0-0DDDE976D92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279292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>
              <a:extLst>
                <a:ext uri="{FF2B5EF4-FFF2-40B4-BE49-F238E27FC236}">
                  <a16:creationId xmlns:a16="http://schemas.microsoft.com/office/drawing/2014/main" id="{1CAE6BA3-A8EC-6941-8926-AA0CB1C8ABC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320567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>
              <a:extLst>
                <a:ext uri="{FF2B5EF4-FFF2-40B4-BE49-F238E27FC236}">
                  <a16:creationId xmlns:a16="http://schemas.microsoft.com/office/drawing/2014/main" id="{5D40DDC3-79A6-254A-8563-A1C6CC13F83E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364257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>
              <a:extLst>
                <a:ext uri="{FF2B5EF4-FFF2-40B4-BE49-F238E27FC236}">
                  <a16:creationId xmlns:a16="http://schemas.microsoft.com/office/drawing/2014/main" id="{56A9D5ED-6D05-C343-B492-001F125B104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405532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>
              <a:extLst>
                <a:ext uri="{FF2B5EF4-FFF2-40B4-BE49-F238E27FC236}">
                  <a16:creationId xmlns:a16="http://schemas.microsoft.com/office/drawing/2014/main" id="{940FF50A-B667-844C-B03C-F60E3086CBA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450871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>
              <a:extLst>
                <a:ext uri="{FF2B5EF4-FFF2-40B4-BE49-F238E27FC236}">
                  <a16:creationId xmlns:a16="http://schemas.microsoft.com/office/drawing/2014/main" id="{A2AE774D-9741-DD4B-996D-497C9111EBDB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492146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>
              <a:extLst>
                <a:ext uri="{FF2B5EF4-FFF2-40B4-BE49-F238E27FC236}">
                  <a16:creationId xmlns:a16="http://schemas.microsoft.com/office/drawing/2014/main" id="{6555FA98-52B3-1147-AE23-B5EB2EB2150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535578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88">
              <a:extLst>
                <a:ext uri="{FF2B5EF4-FFF2-40B4-BE49-F238E27FC236}">
                  <a16:creationId xmlns:a16="http://schemas.microsoft.com/office/drawing/2014/main" id="{0081FF8A-6FA3-B641-A778-460B938EAB2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576853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>
              <a:extLst>
                <a:ext uri="{FF2B5EF4-FFF2-40B4-BE49-F238E27FC236}">
                  <a16:creationId xmlns:a16="http://schemas.microsoft.com/office/drawing/2014/main" id="{D4E8A688-E65C-3541-816A-679FE69554C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622192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>
              <a:extLst>
                <a:ext uri="{FF2B5EF4-FFF2-40B4-BE49-F238E27FC236}">
                  <a16:creationId xmlns:a16="http://schemas.microsoft.com/office/drawing/2014/main" id="{E22E8686-6095-B84E-9FC9-2FDC28BC640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663467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E25A5162-2205-154F-9B77-AFDB0744466A}"/>
              </a:ext>
            </a:extLst>
          </p:cNvPr>
          <p:cNvSpPr txBox="1">
            <a:spLocks/>
          </p:cNvSpPr>
          <p:nvPr userDrawn="1"/>
        </p:nvSpPr>
        <p:spPr>
          <a:xfrm>
            <a:off x="8628914" y="6437671"/>
            <a:ext cx="515086" cy="420329"/>
          </a:xfrm>
          <a:prstGeom prst="rect">
            <a:avLst/>
          </a:prstGeom>
          <a:solidFill>
            <a:srgbClr val="147188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 baseline="0">
                <a:solidFill>
                  <a:srgbClr val="BF1E2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marL="0" marR="0" lvl="0" indent="0" algn="ctr" defTabSz="63023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202EE1-4918-FF4B-8DAF-9DF920B011C6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ctr" defTabSz="630238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511660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BF1E2D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C9A9BF0-91F3-CA43-92DA-20E658074CD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2" y="367506"/>
            <a:ext cx="1799222" cy="4208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2A4A0BF-1ACB-BA4E-B5FB-941F1BDB1298}"/>
              </a:ext>
            </a:extLst>
          </p:cNvPr>
          <p:cNvSpPr txBox="1">
            <a:spLocks/>
          </p:cNvSpPr>
          <p:nvPr userDrawn="1"/>
        </p:nvSpPr>
        <p:spPr>
          <a:xfrm>
            <a:off x="0" y="1000811"/>
            <a:ext cx="9143999" cy="574421"/>
          </a:xfrm>
          <a:prstGeom prst="rect">
            <a:avLst/>
          </a:prstGeom>
          <a:solidFill>
            <a:srgbClr val="147188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 baseline="0">
                <a:solidFill>
                  <a:srgbClr val="BF1E2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marL="0" marR="0" lvl="0" indent="0" algn="ctr" defTabSz="63023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BFA74A6-2563-7B42-806B-214E22992F4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85" y="323611"/>
            <a:ext cx="1723829" cy="453638"/>
          </a:xfrm>
          <a:prstGeom prst="rect">
            <a:avLst/>
          </a:prstGeom>
        </p:spPr>
      </p:pic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F2DAB7D2-1C16-5240-8D87-D01C6E7C889E}"/>
              </a:ext>
            </a:extLst>
          </p:cNvPr>
          <p:cNvGrpSpPr/>
          <p:nvPr userDrawn="1"/>
        </p:nvGrpSpPr>
        <p:grpSpPr>
          <a:xfrm>
            <a:off x="565487" y="973733"/>
            <a:ext cx="63163" cy="639168"/>
            <a:chOff x="555625" y="1021357"/>
            <a:chExt cx="69211" cy="700375"/>
          </a:xfrm>
        </p:grpSpPr>
        <p:cxnSp>
          <p:nvCxnSpPr>
            <p:cNvPr id="12" name="Gerade Verbindung 11">
              <a:extLst>
                <a:ext uri="{FF2B5EF4-FFF2-40B4-BE49-F238E27FC236}">
                  <a16:creationId xmlns:a16="http://schemas.microsoft.com/office/drawing/2014/main" id="{3AFE2FF1-65C4-C94C-B5DB-2E612C88685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021357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>
              <a:extLst>
                <a:ext uri="{FF2B5EF4-FFF2-40B4-BE49-F238E27FC236}">
                  <a16:creationId xmlns:a16="http://schemas.microsoft.com/office/drawing/2014/main" id="{2FCE2561-41A3-B140-BE07-C71EC297A2F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062632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>
              <a:extLst>
                <a:ext uri="{FF2B5EF4-FFF2-40B4-BE49-F238E27FC236}">
                  <a16:creationId xmlns:a16="http://schemas.microsoft.com/office/drawing/2014/main" id="{ABA555D1-FA5B-8543-BDD1-EC3293F9E62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107971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78">
              <a:extLst>
                <a:ext uri="{FF2B5EF4-FFF2-40B4-BE49-F238E27FC236}">
                  <a16:creationId xmlns:a16="http://schemas.microsoft.com/office/drawing/2014/main" id="{4B4C1A27-AA27-FC4B-BD59-3E195DD0371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149246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>
              <a:extLst>
                <a:ext uri="{FF2B5EF4-FFF2-40B4-BE49-F238E27FC236}">
                  <a16:creationId xmlns:a16="http://schemas.microsoft.com/office/drawing/2014/main" id="{2957634C-36BD-7B4B-9B5A-D3918E9CB0F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192678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>
              <a:extLst>
                <a:ext uri="{FF2B5EF4-FFF2-40B4-BE49-F238E27FC236}">
                  <a16:creationId xmlns:a16="http://schemas.microsoft.com/office/drawing/2014/main" id="{C434083C-43C2-7246-8225-6BBD0241BE9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233953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>
              <a:extLst>
                <a:ext uri="{FF2B5EF4-FFF2-40B4-BE49-F238E27FC236}">
                  <a16:creationId xmlns:a16="http://schemas.microsoft.com/office/drawing/2014/main" id="{AE8AAD4C-4EB1-094C-84B0-0DDDE976D92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279292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>
              <a:extLst>
                <a:ext uri="{FF2B5EF4-FFF2-40B4-BE49-F238E27FC236}">
                  <a16:creationId xmlns:a16="http://schemas.microsoft.com/office/drawing/2014/main" id="{1CAE6BA3-A8EC-6941-8926-AA0CB1C8ABC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320567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>
              <a:extLst>
                <a:ext uri="{FF2B5EF4-FFF2-40B4-BE49-F238E27FC236}">
                  <a16:creationId xmlns:a16="http://schemas.microsoft.com/office/drawing/2014/main" id="{5D40DDC3-79A6-254A-8563-A1C6CC13F83E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364257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>
              <a:extLst>
                <a:ext uri="{FF2B5EF4-FFF2-40B4-BE49-F238E27FC236}">
                  <a16:creationId xmlns:a16="http://schemas.microsoft.com/office/drawing/2014/main" id="{56A9D5ED-6D05-C343-B492-001F125B104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405532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>
              <a:extLst>
                <a:ext uri="{FF2B5EF4-FFF2-40B4-BE49-F238E27FC236}">
                  <a16:creationId xmlns:a16="http://schemas.microsoft.com/office/drawing/2014/main" id="{940FF50A-B667-844C-B03C-F60E3086CBA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450871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>
              <a:extLst>
                <a:ext uri="{FF2B5EF4-FFF2-40B4-BE49-F238E27FC236}">
                  <a16:creationId xmlns:a16="http://schemas.microsoft.com/office/drawing/2014/main" id="{A2AE774D-9741-DD4B-996D-497C9111EBDB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492146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>
              <a:extLst>
                <a:ext uri="{FF2B5EF4-FFF2-40B4-BE49-F238E27FC236}">
                  <a16:creationId xmlns:a16="http://schemas.microsoft.com/office/drawing/2014/main" id="{6555FA98-52B3-1147-AE23-B5EB2EB2150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535578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88">
              <a:extLst>
                <a:ext uri="{FF2B5EF4-FFF2-40B4-BE49-F238E27FC236}">
                  <a16:creationId xmlns:a16="http://schemas.microsoft.com/office/drawing/2014/main" id="{0081FF8A-6FA3-B641-A778-460B938EAB2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576853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>
              <a:extLst>
                <a:ext uri="{FF2B5EF4-FFF2-40B4-BE49-F238E27FC236}">
                  <a16:creationId xmlns:a16="http://schemas.microsoft.com/office/drawing/2014/main" id="{D4E8A688-E65C-3541-816A-679FE69554C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622192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>
              <a:extLst>
                <a:ext uri="{FF2B5EF4-FFF2-40B4-BE49-F238E27FC236}">
                  <a16:creationId xmlns:a16="http://schemas.microsoft.com/office/drawing/2014/main" id="{E22E8686-6095-B84E-9FC9-2FDC28BC640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663467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E25A5162-2205-154F-9B77-AFDB0744466A}"/>
              </a:ext>
            </a:extLst>
          </p:cNvPr>
          <p:cNvSpPr txBox="1">
            <a:spLocks/>
          </p:cNvSpPr>
          <p:nvPr userDrawn="1"/>
        </p:nvSpPr>
        <p:spPr>
          <a:xfrm>
            <a:off x="8628914" y="6437671"/>
            <a:ext cx="515086" cy="420329"/>
          </a:xfrm>
          <a:prstGeom prst="rect">
            <a:avLst/>
          </a:prstGeom>
          <a:solidFill>
            <a:srgbClr val="147188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 baseline="0">
                <a:solidFill>
                  <a:srgbClr val="BF1E2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marL="0" marR="0" lvl="0" indent="0" algn="ctr" defTabSz="63023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202EE1-4918-FF4B-8DAF-9DF920B011C6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ctr" defTabSz="630238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17749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BF1E2D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C9A9BF0-91F3-CA43-92DA-20E658074CD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2" y="367506"/>
            <a:ext cx="1799222" cy="4208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2A4A0BF-1ACB-BA4E-B5FB-941F1BDB1298}"/>
              </a:ext>
            </a:extLst>
          </p:cNvPr>
          <p:cNvSpPr txBox="1">
            <a:spLocks/>
          </p:cNvSpPr>
          <p:nvPr userDrawn="1"/>
        </p:nvSpPr>
        <p:spPr>
          <a:xfrm>
            <a:off x="0" y="1000811"/>
            <a:ext cx="9143999" cy="574421"/>
          </a:xfrm>
          <a:prstGeom prst="rect">
            <a:avLst/>
          </a:prstGeom>
          <a:solidFill>
            <a:srgbClr val="147188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 baseline="0">
                <a:solidFill>
                  <a:srgbClr val="BF1E2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marL="0" marR="0" lvl="0" indent="0" algn="ctr" defTabSz="63023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BFA74A6-2563-7B42-806B-214E22992F4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85" y="323611"/>
            <a:ext cx="1723829" cy="453638"/>
          </a:xfrm>
          <a:prstGeom prst="rect">
            <a:avLst/>
          </a:prstGeom>
        </p:spPr>
      </p:pic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F2DAB7D2-1C16-5240-8D87-D01C6E7C889E}"/>
              </a:ext>
            </a:extLst>
          </p:cNvPr>
          <p:cNvGrpSpPr/>
          <p:nvPr userDrawn="1"/>
        </p:nvGrpSpPr>
        <p:grpSpPr>
          <a:xfrm>
            <a:off x="565487" y="973733"/>
            <a:ext cx="63163" cy="639168"/>
            <a:chOff x="555625" y="1021357"/>
            <a:chExt cx="69211" cy="700375"/>
          </a:xfrm>
        </p:grpSpPr>
        <p:cxnSp>
          <p:nvCxnSpPr>
            <p:cNvPr id="12" name="Gerade Verbindung 11">
              <a:extLst>
                <a:ext uri="{FF2B5EF4-FFF2-40B4-BE49-F238E27FC236}">
                  <a16:creationId xmlns:a16="http://schemas.microsoft.com/office/drawing/2014/main" id="{3AFE2FF1-65C4-C94C-B5DB-2E612C88685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021357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>
              <a:extLst>
                <a:ext uri="{FF2B5EF4-FFF2-40B4-BE49-F238E27FC236}">
                  <a16:creationId xmlns:a16="http://schemas.microsoft.com/office/drawing/2014/main" id="{2FCE2561-41A3-B140-BE07-C71EC297A2F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062632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>
              <a:extLst>
                <a:ext uri="{FF2B5EF4-FFF2-40B4-BE49-F238E27FC236}">
                  <a16:creationId xmlns:a16="http://schemas.microsoft.com/office/drawing/2014/main" id="{ABA555D1-FA5B-8543-BDD1-EC3293F9E62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107971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78">
              <a:extLst>
                <a:ext uri="{FF2B5EF4-FFF2-40B4-BE49-F238E27FC236}">
                  <a16:creationId xmlns:a16="http://schemas.microsoft.com/office/drawing/2014/main" id="{4B4C1A27-AA27-FC4B-BD59-3E195DD0371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149246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>
              <a:extLst>
                <a:ext uri="{FF2B5EF4-FFF2-40B4-BE49-F238E27FC236}">
                  <a16:creationId xmlns:a16="http://schemas.microsoft.com/office/drawing/2014/main" id="{2957634C-36BD-7B4B-9B5A-D3918E9CB0F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192678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>
              <a:extLst>
                <a:ext uri="{FF2B5EF4-FFF2-40B4-BE49-F238E27FC236}">
                  <a16:creationId xmlns:a16="http://schemas.microsoft.com/office/drawing/2014/main" id="{C434083C-43C2-7246-8225-6BBD0241BE9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233953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>
              <a:extLst>
                <a:ext uri="{FF2B5EF4-FFF2-40B4-BE49-F238E27FC236}">
                  <a16:creationId xmlns:a16="http://schemas.microsoft.com/office/drawing/2014/main" id="{AE8AAD4C-4EB1-094C-84B0-0DDDE976D92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279292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>
              <a:extLst>
                <a:ext uri="{FF2B5EF4-FFF2-40B4-BE49-F238E27FC236}">
                  <a16:creationId xmlns:a16="http://schemas.microsoft.com/office/drawing/2014/main" id="{1CAE6BA3-A8EC-6941-8926-AA0CB1C8ABC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320567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>
              <a:extLst>
                <a:ext uri="{FF2B5EF4-FFF2-40B4-BE49-F238E27FC236}">
                  <a16:creationId xmlns:a16="http://schemas.microsoft.com/office/drawing/2014/main" id="{5D40DDC3-79A6-254A-8563-A1C6CC13F83E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364257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>
              <a:extLst>
                <a:ext uri="{FF2B5EF4-FFF2-40B4-BE49-F238E27FC236}">
                  <a16:creationId xmlns:a16="http://schemas.microsoft.com/office/drawing/2014/main" id="{56A9D5ED-6D05-C343-B492-001F125B104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405532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>
              <a:extLst>
                <a:ext uri="{FF2B5EF4-FFF2-40B4-BE49-F238E27FC236}">
                  <a16:creationId xmlns:a16="http://schemas.microsoft.com/office/drawing/2014/main" id="{940FF50A-B667-844C-B03C-F60E3086CBA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450871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>
              <a:extLst>
                <a:ext uri="{FF2B5EF4-FFF2-40B4-BE49-F238E27FC236}">
                  <a16:creationId xmlns:a16="http://schemas.microsoft.com/office/drawing/2014/main" id="{A2AE774D-9741-DD4B-996D-497C9111EBDB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492146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>
              <a:extLst>
                <a:ext uri="{FF2B5EF4-FFF2-40B4-BE49-F238E27FC236}">
                  <a16:creationId xmlns:a16="http://schemas.microsoft.com/office/drawing/2014/main" id="{6555FA98-52B3-1147-AE23-B5EB2EB2150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535578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88">
              <a:extLst>
                <a:ext uri="{FF2B5EF4-FFF2-40B4-BE49-F238E27FC236}">
                  <a16:creationId xmlns:a16="http://schemas.microsoft.com/office/drawing/2014/main" id="{0081FF8A-6FA3-B641-A778-460B938EAB2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576853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>
              <a:extLst>
                <a:ext uri="{FF2B5EF4-FFF2-40B4-BE49-F238E27FC236}">
                  <a16:creationId xmlns:a16="http://schemas.microsoft.com/office/drawing/2014/main" id="{D4E8A688-E65C-3541-816A-679FE69554C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622192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>
              <a:extLst>
                <a:ext uri="{FF2B5EF4-FFF2-40B4-BE49-F238E27FC236}">
                  <a16:creationId xmlns:a16="http://schemas.microsoft.com/office/drawing/2014/main" id="{E22E8686-6095-B84E-9FC9-2FDC28BC640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663467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E25A5162-2205-154F-9B77-AFDB0744466A}"/>
              </a:ext>
            </a:extLst>
          </p:cNvPr>
          <p:cNvSpPr txBox="1">
            <a:spLocks/>
          </p:cNvSpPr>
          <p:nvPr userDrawn="1"/>
        </p:nvSpPr>
        <p:spPr>
          <a:xfrm>
            <a:off x="8628914" y="6437671"/>
            <a:ext cx="515086" cy="420329"/>
          </a:xfrm>
          <a:prstGeom prst="rect">
            <a:avLst/>
          </a:prstGeom>
          <a:solidFill>
            <a:srgbClr val="147188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 baseline="0">
                <a:solidFill>
                  <a:srgbClr val="BF1E2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marL="0" marR="0" lvl="0" indent="0" algn="ctr" defTabSz="63023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202EE1-4918-FF4B-8DAF-9DF920B011C6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ctr" defTabSz="630238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48659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BF1E2D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C9A9BF0-91F3-CA43-92DA-20E658074CD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2" y="367506"/>
            <a:ext cx="1799222" cy="4208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2A4A0BF-1ACB-BA4E-B5FB-941F1BDB1298}"/>
              </a:ext>
            </a:extLst>
          </p:cNvPr>
          <p:cNvSpPr txBox="1">
            <a:spLocks/>
          </p:cNvSpPr>
          <p:nvPr userDrawn="1"/>
        </p:nvSpPr>
        <p:spPr>
          <a:xfrm>
            <a:off x="0" y="1000811"/>
            <a:ext cx="9143999" cy="574421"/>
          </a:xfrm>
          <a:prstGeom prst="rect">
            <a:avLst/>
          </a:prstGeom>
          <a:solidFill>
            <a:srgbClr val="147188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 baseline="0">
                <a:solidFill>
                  <a:srgbClr val="BF1E2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marL="0" marR="0" lvl="0" indent="0" algn="ctr" defTabSz="63023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BFA74A6-2563-7B42-806B-214E22992F4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85" y="323611"/>
            <a:ext cx="1723829" cy="453638"/>
          </a:xfrm>
          <a:prstGeom prst="rect">
            <a:avLst/>
          </a:prstGeom>
        </p:spPr>
      </p:pic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F2DAB7D2-1C16-5240-8D87-D01C6E7C889E}"/>
              </a:ext>
            </a:extLst>
          </p:cNvPr>
          <p:cNvGrpSpPr/>
          <p:nvPr userDrawn="1"/>
        </p:nvGrpSpPr>
        <p:grpSpPr>
          <a:xfrm>
            <a:off x="565487" y="973733"/>
            <a:ext cx="63163" cy="639168"/>
            <a:chOff x="555625" y="1021357"/>
            <a:chExt cx="69211" cy="700375"/>
          </a:xfrm>
        </p:grpSpPr>
        <p:cxnSp>
          <p:nvCxnSpPr>
            <p:cNvPr id="12" name="Gerade Verbindung 11">
              <a:extLst>
                <a:ext uri="{FF2B5EF4-FFF2-40B4-BE49-F238E27FC236}">
                  <a16:creationId xmlns:a16="http://schemas.microsoft.com/office/drawing/2014/main" id="{3AFE2FF1-65C4-C94C-B5DB-2E612C88685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021357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>
              <a:extLst>
                <a:ext uri="{FF2B5EF4-FFF2-40B4-BE49-F238E27FC236}">
                  <a16:creationId xmlns:a16="http://schemas.microsoft.com/office/drawing/2014/main" id="{2FCE2561-41A3-B140-BE07-C71EC297A2F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062632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>
              <a:extLst>
                <a:ext uri="{FF2B5EF4-FFF2-40B4-BE49-F238E27FC236}">
                  <a16:creationId xmlns:a16="http://schemas.microsoft.com/office/drawing/2014/main" id="{ABA555D1-FA5B-8543-BDD1-EC3293F9E62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107971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78">
              <a:extLst>
                <a:ext uri="{FF2B5EF4-FFF2-40B4-BE49-F238E27FC236}">
                  <a16:creationId xmlns:a16="http://schemas.microsoft.com/office/drawing/2014/main" id="{4B4C1A27-AA27-FC4B-BD59-3E195DD0371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149246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>
              <a:extLst>
                <a:ext uri="{FF2B5EF4-FFF2-40B4-BE49-F238E27FC236}">
                  <a16:creationId xmlns:a16="http://schemas.microsoft.com/office/drawing/2014/main" id="{2957634C-36BD-7B4B-9B5A-D3918E9CB0F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192678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>
              <a:extLst>
                <a:ext uri="{FF2B5EF4-FFF2-40B4-BE49-F238E27FC236}">
                  <a16:creationId xmlns:a16="http://schemas.microsoft.com/office/drawing/2014/main" id="{C434083C-43C2-7246-8225-6BBD0241BE9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233953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>
              <a:extLst>
                <a:ext uri="{FF2B5EF4-FFF2-40B4-BE49-F238E27FC236}">
                  <a16:creationId xmlns:a16="http://schemas.microsoft.com/office/drawing/2014/main" id="{AE8AAD4C-4EB1-094C-84B0-0DDDE976D92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279292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>
              <a:extLst>
                <a:ext uri="{FF2B5EF4-FFF2-40B4-BE49-F238E27FC236}">
                  <a16:creationId xmlns:a16="http://schemas.microsoft.com/office/drawing/2014/main" id="{1CAE6BA3-A8EC-6941-8926-AA0CB1C8ABC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320567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>
              <a:extLst>
                <a:ext uri="{FF2B5EF4-FFF2-40B4-BE49-F238E27FC236}">
                  <a16:creationId xmlns:a16="http://schemas.microsoft.com/office/drawing/2014/main" id="{5D40DDC3-79A6-254A-8563-A1C6CC13F83E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364257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>
              <a:extLst>
                <a:ext uri="{FF2B5EF4-FFF2-40B4-BE49-F238E27FC236}">
                  <a16:creationId xmlns:a16="http://schemas.microsoft.com/office/drawing/2014/main" id="{56A9D5ED-6D05-C343-B492-001F125B104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405532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>
              <a:extLst>
                <a:ext uri="{FF2B5EF4-FFF2-40B4-BE49-F238E27FC236}">
                  <a16:creationId xmlns:a16="http://schemas.microsoft.com/office/drawing/2014/main" id="{940FF50A-B667-844C-B03C-F60E3086CBA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450871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>
              <a:extLst>
                <a:ext uri="{FF2B5EF4-FFF2-40B4-BE49-F238E27FC236}">
                  <a16:creationId xmlns:a16="http://schemas.microsoft.com/office/drawing/2014/main" id="{A2AE774D-9741-DD4B-996D-497C9111EBDB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492146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>
              <a:extLst>
                <a:ext uri="{FF2B5EF4-FFF2-40B4-BE49-F238E27FC236}">
                  <a16:creationId xmlns:a16="http://schemas.microsoft.com/office/drawing/2014/main" id="{6555FA98-52B3-1147-AE23-B5EB2EB2150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535578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88">
              <a:extLst>
                <a:ext uri="{FF2B5EF4-FFF2-40B4-BE49-F238E27FC236}">
                  <a16:creationId xmlns:a16="http://schemas.microsoft.com/office/drawing/2014/main" id="{0081FF8A-6FA3-B641-A778-460B938EAB2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576853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>
              <a:extLst>
                <a:ext uri="{FF2B5EF4-FFF2-40B4-BE49-F238E27FC236}">
                  <a16:creationId xmlns:a16="http://schemas.microsoft.com/office/drawing/2014/main" id="{D4E8A688-E65C-3541-816A-679FE69554C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622192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>
              <a:extLst>
                <a:ext uri="{FF2B5EF4-FFF2-40B4-BE49-F238E27FC236}">
                  <a16:creationId xmlns:a16="http://schemas.microsoft.com/office/drawing/2014/main" id="{E22E8686-6095-B84E-9FC9-2FDC28BC640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55625" y="1663467"/>
              <a:ext cx="69211" cy="582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E25A5162-2205-154F-9B77-AFDB0744466A}"/>
              </a:ext>
            </a:extLst>
          </p:cNvPr>
          <p:cNvSpPr txBox="1">
            <a:spLocks/>
          </p:cNvSpPr>
          <p:nvPr userDrawn="1"/>
        </p:nvSpPr>
        <p:spPr>
          <a:xfrm>
            <a:off x="8628914" y="6437671"/>
            <a:ext cx="515086" cy="420329"/>
          </a:xfrm>
          <a:prstGeom prst="rect">
            <a:avLst/>
          </a:prstGeom>
          <a:solidFill>
            <a:srgbClr val="147188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 baseline="0">
                <a:solidFill>
                  <a:srgbClr val="BF1E2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marL="0" marR="0" lvl="0" indent="0" algn="ctr" defTabSz="63023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202EE1-4918-FF4B-8DAF-9DF920B011C6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ctr" defTabSz="630238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392836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BF1E2D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jpe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Relationship Id="rId4" Type="http://schemas.openxmlformats.org/officeDocument/2006/relationships/image" Target="../media/image3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ale-carnegie.at/cms/downloads/pressebilder/Sujets/Industrie-Halle.jpg" TargetMode="External"/><Relationship Id="rId11" Type="http://schemas.openxmlformats.org/officeDocument/2006/relationships/image" Target="../media/image20.jpeg"/><Relationship Id="rId5" Type="http://schemas.openxmlformats.org/officeDocument/2006/relationships/image" Target="../media/image16.jpeg"/><Relationship Id="rId10" Type="http://schemas.openxmlformats.org/officeDocument/2006/relationships/image" Target="../media/image19.jpeg"/><Relationship Id="rId4" Type="http://schemas.openxmlformats.org/officeDocument/2006/relationships/hyperlink" Target="http://www.springer-kiel.com/deutsch/industrie.html" TargetMode="External"/><Relationship Id="rId9" Type="http://schemas.openxmlformats.org/officeDocument/2006/relationships/hyperlink" Target="http://www.hlrs.de/people/becker/ascs/big/Porsche3.jp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1196752"/>
            <a:ext cx="8607330" cy="1470025"/>
          </a:xfrm>
        </p:spPr>
        <p:txBody>
          <a:bodyPr/>
          <a:lstStyle/>
          <a:p>
            <a:r>
              <a:rPr lang="en-US" sz="3200" dirty="0" smtClean="0"/>
              <a:t>Training for HPC</a:t>
            </a:r>
            <a:br>
              <a:rPr lang="en-US" sz="3200" dirty="0" smtClean="0"/>
            </a:br>
            <a:r>
              <a:rPr lang="en-US" sz="2400" dirty="0"/>
              <a:t>Virtual Workshop: Toward a Globally Acknowledged and Free HPC </a:t>
            </a:r>
            <a:r>
              <a:rPr lang="en-US" sz="2400" dirty="0" smtClean="0"/>
              <a:t>Certification, May 18, 2020</a:t>
            </a:r>
            <a:endParaRPr lang="de-DE" sz="2400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2636912"/>
            <a:ext cx="8607330" cy="1077840"/>
          </a:xfrm>
        </p:spPr>
        <p:txBody>
          <a:bodyPr>
            <a:normAutofit/>
          </a:bodyPr>
          <a:lstStyle/>
          <a:p>
            <a:r>
              <a:rPr lang="de-DE" dirty="0" smtClean="0"/>
              <a:t>Michael Resch, HLRS, Stuttgart, Germany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HLRS Training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11430" y="6304280"/>
            <a:ext cx="7452320" cy="565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8" y="1254502"/>
            <a:ext cx="9126503" cy="5627096"/>
          </a:xfrm>
          <a:prstGeom prst="rect">
            <a:avLst/>
          </a:prstGeom>
          <a:noFill/>
        </p:spPr>
      </p:pic>
      <p:sp>
        <p:nvSpPr>
          <p:cNvPr id="19" name="AutoShape 169"/>
          <p:cNvSpPr>
            <a:spLocks noChangeArrowheads="1"/>
          </p:cNvSpPr>
          <p:nvPr/>
        </p:nvSpPr>
        <p:spPr bwMode="auto">
          <a:xfrm>
            <a:off x="1322015" y="2661442"/>
            <a:ext cx="1944216" cy="534441"/>
          </a:xfrm>
          <a:prstGeom prst="wedgeRoundRectCallout">
            <a:avLst>
              <a:gd name="adj1" fmla="val 123301"/>
              <a:gd name="adj2" fmla="val 237025"/>
              <a:gd name="adj3" fmla="val 16667"/>
            </a:avLst>
          </a:prstGeom>
          <a:gradFill flip="none" rotWithShape="1">
            <a:gsLst>
              <a:gs pos="0">
                <a:srgbClr val="3333FF">
                  <a:alpha val="86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100" b="1" dirty="0" smtClean="0"/>
              <a:t>51, 75, 131, 105, 260 and 266 </a:t>
            </a:r>
            <a:br>
              <a:rPr lang="en-US" sz="1100" b="1" dirty="0" smtClean="0"/>
            </a:br>
            <a:r>
              <a:rPr lang="en-US" sz="1100" b="1" dirty="0" smtClean="0"/>
              <a:t>foreign participants</a:t>
            </a:r>
            <a:br>
              <a:rPr lang="en-US" sz="1100" b="1" dirty="0" smtClean="0"/>
            </a:br>
            <a:r>
              <a:rPr lang="en-US" sz="1100" b="1" dirty="0" smtClean="0"/>
              <a:t>in 2012–2017 </a:t>
            </a:r>
            <a:endParaRPr lang="en-US" sz="1100" b="1" dirty="0"/>
          </a:p>
        </p:txBody>
      </p:sp>
      <p:sp>
        <p:nvSpPr>
          <p:cNvPr id="16386" name="Text Box 157"/>
          <p:cNvSpPr txBox="1">
            <a:spLocks noChangeArrowheads="1"/>
          </p:cNvSpPr>
          <p:nvPr/>
        </p:nvSpPr>
        <p:spPr bwMode="auto">
          <a:xfrm>
            <a:off x="9251950" y="6292850"/>
            <a:ext cx="936625" cy="56515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de-DE" sz="1000"/>
              <a:t>010.gif</a:t>
            </a:r>
          </a:p>
          <a:p>
            <a:pPr eaLnBrk="1" hangingPunct="1">
              <a:spcBef>
                <a:spcPct val="10000"/>
              </a:spcBef>
            </a:pPr>
            <a:r>
              <a:rPr lang="de-DE" sz="1000"/>
              <a:t>by Rolf Rabenseifner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928688"/>
            <a:ext cx="8643938" cy="417512"/>
          </a:xfrm>
        </p:spPr>
        <p:txBody>
          <a:bodyPr lIns="92075" tIns="46038" rIns="92075" bIns="46038"/>
          <a:lstStyle/>
          <a:p>
            <a:pPr eaLnBrk="1" hangingPunct="1"/>
            <a:r>
              <a:rPr lang="de-DE" dirty="0" err="1" smtClean="0"/>
              <a:t>Participants</a:t>
            </a:r>
            <a:endParaRPr lang="de-DE" dirty="0" smtClean="0"/>
          </a:p>
        </p:txBody>
      </p:sp>
      <p:pic>
        <p:nvPicPr>
          <p:cNvPr id="16390" name="Picture 7" descr="logo-unihhro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31" b="4773"/>
          <a:stretch>
            <a:fillRect/>
          </a:stretch>
        </p:blipFill>
        <p:spPr bwMode="auto">
          <a:xfrm>
            <a:off x="8255000" y="878880"/>
            <a:ext cx="3238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56" descr="HL_MatheLogo_trans_smal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25" y="850305"/>
            <a:ext cx="3714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13" descr="D:\EigeneDateien\folien\other\zih_logo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828080"/>
            <a:ext cx="652462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127" descr="logo_fzj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6" t="12292" r="9027" b="21666"/>
          <a:stretch>
            <a:fillRect/>
          </a:stretch>
        </p:blipFill>
        <p:spPr bwMode="auto">
          <a:xfrm>
            <a:off x="6877050" y="931268"/>
            <a:ext cx="8128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272" y="628310"/>
            <a:ext cx="546219" cy="174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395" name="Text Box 92"/>
          <p:cNvSpPr txBox="1">
            <a:spLocks noChangeArrowheads="1"/>
          </p:cNvSpPr>
          <p:nvPr/>
        </p:nvSpPr>
        <p:spPr bwMode="auto">
          <a:xfrm>
            <a:off x="7908925" y="1227574"/>
            <a:ext cx="10953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rgbClr val="21B6BD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rgbClr val="21B6BD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sz="1000" b="1">
                <a:latin typeface="Arial" panose="020B0604020202020204" pitchFamily="34" charset="0"/>
              </a:rPr>
              <a:t>Universität Kassel</a:t>
            </a:r>
          </a:p>
        </p:txBody>
      </p:sp>
      <p:pic>
        <p:nvPicPr>
          <p:cNvPr id="16396" name="Picture 161" descr="TUHH-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725" y="1412776"/>
            <a:ext cx="930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7" name="Picture 8" descr="D:\EigeneDateien\folien\other\cscs_logo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258" y="1424583"/>
            <a:ext cx="360362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ußzeilenplatzhalter 5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---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A16356-5AEC-4412-AB83-F812F59EC80A}" type="slidenum">
              <a:rPr lang="de-DE" smtClean="0"/>
              <a:pPr>
                <a:defRPr/>
              </a:pPr>
              <a:t>10</a:t>
            </a:fld>
            <a:r>
              <a:rPr lang="de-DE" dirty="0" smtClean="0"/>
              <a:t>/16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448" y="836712"/>
            <a:ext cx="368677" cy="368677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707904" y="1237655"/>
            <a:ext cx="1872208" cy="319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99" name="AutoShape 174"/>
          <p:cNvSpPr>
            <a:spLocks noChangeArrowheads="1"/>
          </p:cNvSpPr>
          <p:nvPr/>
        </p:nvSpPr>
        <p:spPr bwMode="auto">
          <a:xfrm>
            <a:off x="3769520" y="1118569"/>
            <a:ext cx="1728787" cy="706438"/>
          </a:xfrm>
          <a:prstGeom prst="irregularSeal1">
            <a:avLst/>
          </a:prstGeom>
          <a:gradFill flip="none" rotWithShape="1">
            <a:gsLst>
              <a:gs pos="0">
                <a:srgbClr val="3333FF"/>
              </a:gs>
              <a:gs pos="100000">
                <a:srgbClr val="3366FF">
                  <a:tint val="23500"/>
                  <a:satMod val="160000"/>
                </a:srgbClr>
              </a:gs>
            </a:gsLst>
            <a:lin ang="5400000" scaled="1"/>
            <a:tileRect/>
          </a:gradFill>
          <a:ln w="1905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tIns="118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20000"/>
              </a:spcBef>
            </a:pPr>
            <a:r>
              <a:rPr lang="en-US" sz="1000" b="1" dirty="0"/>
              <a:t>PATC Courses</a:t>
            </a:r>
            <a:br>
              <a:rPr lang="en-US" sz="1000" b="1" dirty="0"/>
            </a:br>
            <a:r>
              <a:rPr lang="en-US" sz="1000" b="1" dirty="0"/>
              <a:t>+</a:t>
            </a:r>
          </a:p>
          <a:p>
            <a:pPr algn="ctr" eaLnBrk="1" hangingPunct="1">
              <a:lnSpc>
                <a:spcPct val="50000"/>
              </a:lnSpc>
              <a:spcBef>
                <a:spcPct val="20000"/>
              </a:spcBef>
            </a:pPr>
            <a:r>
              <a:rPr lang="en-US" sz="1000" b="1" dirty="0"/>
              <a:t>EU-wide</a:t>
            </a:r>
          </a:p>
        </p:txBody>
      </p:sp>
    </p:spTree>
    <p:extLst>
      <p:ext uri="{BB962C8B-B14F-4D97-AF65-F5344CB8AC3E}">
        <p14:creationId xmlns:p14="http://schemas.microsoft.com/office/powerpoint/2010/main" val="290437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Towards</a:t>
            </a:r>
            <a:r>
              <a:rPr lang="de-DE" dirty="0" smtClean="0"/>
              <a:t> </a:t>
            </a:r>
            <a:r>
              <a:rPr lang="de-DE" dirty="0" err="1" smtClean="0"/>
              <a:t>industrial</a:t>
            </a:r>
            <a:r>
              <a:rPr lang="de-DE" dirty="0" smtClean="0"/>
              <a:t> </a:t>
            </a:r>
            <a:r>
              <a:rPr lang="de-DE" dirty="0" err="1" smtClean="0"/>
              <a:t>training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HLRS Training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359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1">
            <a:extLst>
              <a:ext uri="{FF2B5EF4-FFF2-40B4-BE49-F238E27FC236}">
                <a16:creationId xmlns:a16="http://schemas.microsoft.com/office/drawing/2014/main" id="{BE0424FB-C9A1-874C-8C34-C3F45FD3D3FC}"/>
              </a:ext>
            </a:extLst>
          </p:cNvPr>
          <p:cNvSpPr txBox="1">
            <a:spLocks/>
          </p:cNvSpPr>
          <p:nvPr/>
        </p:nvSpPr>
        <p:spPr>
          <a:xfrm>
            <a:off x="566488" y="992275"/>
            <a:ext cx="7949379" cy="28724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800" b="1" i="0" u="none" strike="noStrike" kern="1200" cap="all" spc="0" normalizeH="0" baseline="0" noProof="0" dirty="0" err="1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Supercomputing</a:t>
            </a:r>
            <a:r>
              <a:rPr kumimoji="0" lang="de-DE" sz="2800" b="1" i="0" u="none" strike="noStrike" kern="1200" cap="all" spc="0" normalizeH="0" baseline="0" noProof="0" dirty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2800" b="1" i="0" u="none" strike="noStrike" kern="1200" cap="all" spc="0" normalizeH="0" baseline="0" noProof="0" dirty="0" err="1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akademie</a:t>
            </a:r>
            <a:endParaRPr kumimoji="0" lang="de-DE" sz="2800" b="1" i="0" u="none" strike="noStrike" kern="1200" cap="all" spc="0" normalizeH="0" baseline="0" noProof="0" dirty="0">
              <a:ln>
                <a:noFill/>
              </a:ln>
              <a:solidFill>
                <a:srgbClr val="244E59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47188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In-Service Training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47188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47188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47188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aspired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47188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HPC-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47188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Experts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rgbClr val="147188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147188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Prof. Dr. Ing. Hon. Prof. Dr. h.c. Dr. h.c. Michael Resch</a:t>
            </a: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pic>
        <p:nvPicPr>
          <p:cNvPr id="4" name="Bildplatzhalter 9">
            <a:extLst>
              <a:ext uri="{FF2B5EF4-FFF2-40B4-BE49-F238E27FC236}">
                <a16:creationId xmlns:a16="http://schemas.microsoft.com/office/drawing/2014/main" id="{72C05D7B-B63E-5841-A8E8-CBD7F1127C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18" b="20936"/>
          <a:stretch/>
        </p:blipFill>
        <p:spPr>
          <a:xfrm>
            <a:off x="0" y="2782229"/>
            <a:ext cx="9144000" cy="28946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25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1"/>
          <p:cNvSpPr txBox="1">
            <a:spLocks/>
          </p:cNvSpPr>
          <p:nvPr/>
        </p:nvSpPr>
        <p:spPr>
          <a:xfrm>
            <a:off x="641553" y="1909107"/>
            <a:ext cx="7949381" cy="433550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</a:t>
            </a: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MoeWE</a:t>
            </a: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244E59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2017-18: 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Founding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Supercomputing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-Akademie</a:t>
            </a: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244E59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Goal</a:t>
            </a: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	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		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In-Service Training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aspired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HPC-</a:t>
            </a:r>
            <a:r>
              <a:rPr kumimoji="0" lang="de-DE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Experts</a:t>
            </a:r>
            <a:endParaRPr kumimoji="0" lang="de-DE" sz="2000" b="1" i="0" u="none" strike="noStrike" kern="1200" cap="none" spc="0" normalizeH="0" baseline="0" noProof="0" dirty="0">
              <a:ln>
                <a:noFill/>
              </a:ln>
              <a:solidFill>
                <a:srgbClr val="244E59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Target </a:t>
            </a:r>
            <a:r>
              <a:rPr kumimoji="0" lang="de-DE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Audiance</a:t>
            </a: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Employed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People,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Industry</a:t>
            </a: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244E59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Curriculum:	</a:t>
            </a: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Blended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Learning </a:t>
            </a:r>
          </a:p>
          <a:p>
            <a:pPr marL="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Form:	 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Modules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8 different HPC-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Subjects</a:t>
            </a: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244E59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Partner: 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HLRS, Uni Ulm, Uni Freiburg, Sicos-BW</a:t>
            </a:r>
          </a:p>
          <a:p>
            <a:pPr marL="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Funding</a:t>
            </a: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ESF, MWK,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until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Dezember 2020</a:t>
            </a:r>
          </a:p>
          <a:p>
            <a:pPr marL="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244E59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244E59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45AF810-34DE-234A-80B2-EC361C883B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800" dirty="0" err="1" smtClean="0"/>
              <a:t>What</a:t>
            </a:r>
            <a:r>
              <a:rPr lang="de-DE" sz="1800" dirty="0" smtClean="0"/>
              <a:t> </a:t>
            </a:r>
            <a:r>
              <a:rPr lang="de-DE" sz="1800" dirty="0" err="1" smtClean="0"/>
              <a:t>is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/>
              <a:t>Supercomputing</a:t>
            </a:r>
            <a:r>
              <a:rPr lang="de-DE" sz="1800" dirty="0"/>
              <a:t>-Akademie?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442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A1DC7C-A469-4840-B200-CEBD71407B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smtClean="0"/>
              <a:t>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offer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EB9D8E9-CBF8-A047-9785-BC457E818C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8 </a:t>
            </a:r>
            <a:r>
              <a:rPr lang="de-DE" dirty="0" smtClean="0"/>
              <a:t>Modules </a:t>
            </a:r>
            <a:r>
              <a:rPr lang="de-DE" dirty="0" err="1" smtClean="0"/>
              <a:t>for</a:t>
            </a:r>
            <a:r>
              <a:rPr lang="de-DE" dirty="0" smtClean="0"/>
              <a:t> In-Service Training</a:t>
            </a:r>
            <a:endParaRPr lang="de-DE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9206A4-3ACF-2440-80C7-49E5A7B1D230}"/>
              </a:ext>
            </a:extLst>
          </p:cNvPr>
          <p:cNvGrpSpPr/>
          <p:nvPr/>
        </p:nvGrpSpPr>
        <p:grpSpPr>
          <a:xfrm>
            <a:off x="746062" y="2676460"/>
            <a:ext cx="7693027" cy="3332461"/>
            <a:chOff x="746062" y="2676460"/>
            <a:chExt cx="7693027" cy="3332461"/>
          </a:xfrm>
        </p:grpSpPr>
        <p:sp>
          <p:nvSpPr>
            <p:cNvPr id="6" name="Rechteck 5"/>
            <p:cNvSpPr>
              <a:spLocks noChangeAspect="1"/>
            </p:cNvSpPr>
            <p:nvPr/>
          </p:nvSpPr>
          <p:spPr>
            <a:xfrm>
              <a:off x="6845189" y="3300573"/>
              <a:ext cx="1593900" cy="1235596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HPC-Basics</a:t>
              </a:r>
              <a:endPara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Rechteck 6"/>
            <p:cNvSpPr>
              <a:spLocks noChangeAspect="1"/>
            </p:cNvSpPr>
            <p:nvPr/>
          </p:nvSpPr>
          <p:spPr>
            <a:xfrm>
              <a:off x="2778730" y="3300573"/>
              <a:ext cx="1593900" cy="12355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Simulation</a:t>
              </a:r>
            </a:p>
          </p:txBody>
        </p:sp>
        <p:sp>
          <p:nvSpPr>
            <p:cNvPr id="8" name="Rechteck 7"/>
            <p:cNvSpPr>
              <a:spLocks noChangeAspect="1"/>
            </p:cNvSpPr>
            <p:nvPr/>
          </p:nvSpPr>
          <p:spPr>
            <a:xfrm>
              <a:off x="746062" y="4796995"/>
              <a:ext cx="1593900" cy="1211926"/>
            </a:xfrm>
            <a:prstGeom prst="rect">
              <a:avLst/>
            </a:prstGeom>
            <a:solidFill>
              <a:srgbClr val="4D5251"/>
            </a:solidFill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Performance-</a:t>
              </a:r>
              <a:r>
                <a:rPr kumimoji="0" lang="de-DE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Optimisation</a:t>
              </a:r>
              <a:endPara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Rechteck 9"/>
            <p:cNvSpPr>
              <a:spLocks noChangeAspect="1"/>
            </p:cNvSpPr>
            <p:nvPr/>
          </p:nvSpPr>
          <p:spPr>
            <a:xfrm>
              <a:off x="4811398" y="3300573"/>
              <a:ext cx="1593900" cy="1235596"/>
            </a:xfrm>
            <a:prstGeom prst="rect">
              <a:avLst/>
            </a:prstGeom>
            <a:solidFill>
              <a:srgbClr val="147188"/>
            </a:solidFill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HPC-Cluster: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Plan, </a:t>
              </a:r>
              <a:r>
                <a:rPr kumimoji="0" lang="de-DE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Build</a:t>
              </a:r>
              <a:r>
                <a:rPr kumimoji="0" lang="de-D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Run</a:t>
              </a:r>
            </a:p>
          </p:txBody>
        </p:sp>
        <p:sp>
          <p:nvSpPr>
            <p:cNvPr id="11" name="Rechteck 10"/>
            <p:cNvSpPr>
              <a:spLocks noChangeAspect="1"/>
            </p:cNvSpPr>
            <p:nvPr/>
          </p:nvSpPr>
          <p:spPr>
            <a:xfrm>
              <a:off x="4811398" y="4796995"/>
              <a:ext cx="1593900" cy="1211926"/>
            </a:xfrm>
            <a:prstGeom prst="rect">
              <a:avLst/>
            </a:prstGeom>
            <a:solidFill>
              <a:srgbClr val="147188"/>
            </a:solidFill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Economic</a:t>
              </a:r>
              <a:r>
                <a:rPr kumimoji="0" lang="de-DE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Efficiency &amp; </a:t>
              </a:r>
              <a:r>
                <a:rPr kumimoji="0" lang="de-DE" sz="1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Sustainability</a:t>
              </a:r>
              <a:endPara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" name="Rechteck 11"/>
            <p:cNvSpPr>
              <a:spLocks noChangeAspect="1"/>
            </p:cNvSpPr>
            <p:nvPr/>
          </p:nvSpPr>
          <p:spPr>
            <a:xfrm>
              <a:off x="6844066" y="4796995"/>
              <a:ext cx="1593900" cy="1211926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Big Data &amp; </a:t>
              </a:r>
              <a:r>
                <a:rPr kumimoji="0" lang="de-DE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 Management</a:t>
              </a:r>
              <a:endPara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" name="Rechteck 12"/>
            <p:cNvSpPr>
              <a:spLocks noChangeAspect="1"/>
            </p:cNvSpPr>
            <p:nvPr/>
          </p:nvSpPr>
          <p:spPr>
            <a:xfrm>
              <a:off x="2778730" y="4796995"/>
              <a:ext cx="1593900" cy="121192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Visualisation</a:t>
              </a:r>
              <a:endPara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Rechteck 13"/>
            <p:cNvSpPr>
              <a:spLocks noChangeAspect="1"/>
            </p:cNvSpPr>
            <p:nvPr/>
          </p:nvSpPr>
          <p:spPr>
            <a:xfrm>
              <a:off x="746062" y="3300573"/>
              <a:ext cx="1593900" cy="1235596"/>
            </a:xfrm>
            <a:prstGeom prst="rect">
              <a:avLst/>
            </a:prstGeom>
            <a:solidFill>
              <a:srgbClr val="575756"/>
            </a:solidFill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Parallel </a:t>
              </a:r>
              <a:r>
                <a:rPr kumimoji="0" lang="de-DE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Programmimg</a:t>
              </a:r>
              <a:endPara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0385085B-30E9-CC4D-91A0-1C3D0D768FD5}"/>
                </a:ext>
              </a:extLst>
            </p:cNvPr>
            <p:cNvSpPr/>
            <p:nvPr/>
          </p:nvSpPr>
          <p:spPr>
            <a:xfrm>
              <a:off x="746062" y="2676460"/>
              <a:ext cx="1593901" cy="468000"/>
            </a:xfrm>
            <a:prstGeom prst="rect">
              <a:avLst/>
            </a:prstGeom>
            <a:noFill/>
            <a:ln w="38100">
              <a:solidFill>
                <a:srgbClr val="575756"/>
              </a:solidFill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3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HPC-Developer</a:t>
              </a:r>
              <a:endPara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E22F3177-A5AF-C848-A926-F8B3F3EB391C}"/>
                </a:ext>
              </a:extLst>
            </p:cNvPr>
            <p:cNvSpPr/>
            <p:nvPr/>
          </p:nvSpPr>
          <p:spPr>
            <a:xfrm>
              <a:off x="2778730" y="2676460"/>
              <a:ext cx="1605981" cy="4680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3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HPC-User</a:t>
              </a:r>
              <a:endPara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55B2100E-39AA-7140-84BF-4243548D12EA}"/>
                </a:ext>
              </a:extLst>
            </p:cNvPr>
            <p:cNvSpPr/>
            <p:nvPr/>
          </p:nvSpPr>
          <p:spPr>
            <a:xfrm>
              <a:off x="4811398" y="2676460"/>
              <a:ext cx="1593900" cy="468000"/>
            </a:xfrm>
            <a:prstGeom prst="rect">
              <a:avLst/>
            </a:prstGeom>
            <a:noFill/>
            <a:ln w="38100">
              <a:solidFill>
                <a:srgbClr val="147188"/>
              </a:solidFill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HPC-Administrator</a:t>
              </a:r>
              <a:endPara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3501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0DC5F92-A9A8-524B-9F02-2CCBAEE901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offer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ADC90F2-65F8-884D-8738-DA76D91517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Blended</a:t>
            </a:r>
            <a:r>
              <a:rPr lang="de-DE" dirty="0"/>
              <a:t> Learning</a:t>
            </a:r>
          </a:p>
        </p:txBody>
      </p:sp>
      <p:sp>
        <p:nvSpPr>
          <p:cNvPr id="31" name="Rechteck 30"/>
          <p:cNvSpPr>
            <a:spLocks noChangeAspect="1"/>
          </p:cNvSpPr>
          <p:nvPr/>
        </p:nvSpPr>
        <p:spPr>
          <a:xfrm>
            <a:off x="6383708" y="3210139"/>
            <a:ext cx="2243983" cy="4661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weekly</a:t>
            </a:r>
            <a:r>
              <a:rPr kumimoji="0" lang="de-DE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0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virtual</a:t>
            </a:r>
            <a:r>
              <a:rPr kumimoji="0" lang="de-DE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0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seminars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51611" y="3874800"/>
            <a:ext cx="8145587" cy="2601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Extent</a:t>
            </a:r>
            <a:r>
              <a:rPr kumimoji="0" lang="de-DE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	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Duration: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14 </a:t>
            </a:r>
            <a:r>
              <a:rPr kumimoji="0" lang="de-DE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Weeks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depending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 </a:t>
            </a:r>
            <a:r>
              <a:rPr kumimoji="0" lang="de-DE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odule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244E59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Distribution: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80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 Online, 20% 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Presence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244E59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Weekly</a:t>
            </a:r>
            <a:r>
              <a:rPr kumimoji="0" lang="de-DE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Effort</a:t>
            </a:r>
            <a:r>
              <a:rPr kumimoji="0" lang="de-DE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		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Virtual Seminars: 	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60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Minuten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Presence Days: 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Stuttgart 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244E59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Forum: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 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Posts per Module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244E59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Rechteck 42"/>
          <p:cNvSpPr>
            <a:spLocks noChangeAspect="1"/>
          </p:cNvSpPr>
          <p:nvPr/>
        </p:nvSpPr>
        <p:spPr>
          <a:xfrm>
            <a:off x="8119212" y="2763296"/>
            <a:ext cx="569846" cy="412953"/>
          </a:xfrm>
          <a:prstGeom prst="rect">
            <a:avLst/>
          </a:prstGeom>
          <a:solidFill>
            <a:srgbClr val="EEC5C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hteck 24"/>
          <p:cNvSpPr>
            <a:spLocks noChangeAspect="1"/>
          </p:cNvSpPr>
          <p:nvPr/>
        </p:nvSpPr>
        <p:spPr>
          <a:xfrm>
            <a:off x="705592" y="2751060"/>
            <a:ext cx="569846" cy="412953"/>
          </a:xfrm>
          <a:prstGeom prst="rect">
            <a:avLst/>
          </a:prstGeom>
          <a:solidFill>
            <a:srgbClr val="EEC5C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Rechteck 25"/>
          <p:cNvSpPr>
            <a:spLocks noChangeAspect="1"/>
          </p:cNvSpPr>
          <p:nvPr/>
        </p:nvSpPr>
        <p:spPr>
          <a:xfrm>
            <a:off x="1395286" y="2763296"/>
            <a:ext cx="6649894" cy="42493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651617" y="3489640"/>
            <a:ext cx="8172000" cy="26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4196977" y="3262048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10 - 14 </a:t>
            </a:r>
            <a:r>
              <a:rPr kumimoji="0" lang="de-DE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Weeks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8" name="Gerader Verbinder 27"/>
          <p:cNvCxnSpPr/>
          <p:nvPr/>
        </p:nvCxnSpPr>
        <p:spPr>
          <a:xfrm>
            <a:off x="8079465" y="3401959"/>
            <a:ext cx="0" cy="111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>
            <a:off x="651612" y="3372654"/>
            <a:ext cx="0" cy="111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>
            <a:off x="1279941" y="3380388"/>
            <a:ext cx="0" cy="111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705592" y="3345386"/>
            <a:ext cx="221536" cy="147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44" name="Rechteck 43"/>
          <p:cNvSpPr/>
          <p:nvPr/>
        </p:nvSpPr>
        <p:spPr>
          <a:xfrm>
            <a:off x="1576870" y="2885764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2137684" y="2890313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641554" y="2464817"/>
            <a:ext cx="782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Presence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4367426" y="2467880"/>
            <a:ext cx="732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Online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8079465" y="2463521"/>
            <a:ext cx="744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Presence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2698498" y="2892835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3259312" y="2897384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3759050" y="2901777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4319864" y="2906326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4880678" y="2908848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5441492" y="2913397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5962675" y="2906105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6523489" y="2910654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7084303" y="2913176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7645117" y="2917725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6608085" y="3848756"/>
            <a:ext cx="108000" cy="10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667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31B3C40-1353-2345-A920-3E3EE765CA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After </a:t>
            </a:r>
            <a:r>
              <a:rPr lang="de-DE" dirty="0" err="1" smtClean="0"/>
              <a:t>completing</a:t>
            </a:r>
            <a:r>
              <a:rPr lang="de-DE" dirty="0" smtClean="0"/>
              <a:t> a Module</a:t>
            </a:r>
            <a:endParaRPr lang="de-DE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060CEF32-1186-B84A-B3B8-7D335889816F}"/>
              </a:ext>
            </a:extLst>
          </p:cNvPr>
          <p:cNvSpPr txBox="1">
            <a:spLocks/>
          </p:cNvSpPr>
          <p:nvPr/>
        </p:nvSpPr>
        <p:spPr>
          <a:xfrm>
            <a:off x="628650" y="2645584"/>
            <a:ext cx="4823884" cy="27276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b="1" dirty="0" smtClean="0">
                <a:solidFill>
                  <a:srgbClr val="244E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Requirements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a Certificate of Participation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Attendance of the Virtual Seminars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Completion of the Online Courses</a:t>
            </a:r>
          </a:p>
          <a:p>
            <a: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244E59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b="1" dirty="0" smtClean="0">
                <a:solidFill>
                  <a:srgbClr val="244E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Requirements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a Certificate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Certificate of Participation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44E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Passed Exam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44E59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85C6F8C-EA34-4849-B17C-BB79A9365C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61215"/>
          <a:stretch/>
        </p:blipFill>
        <p:spPr>
          <a:xfrm>
            <a:off x="5750045" y="2645584"/>
            <a:ext cx="2322353" cy="1410602"/>
          </a:xfrm>
          <a:prstGeom prst="rect">
            <a:avLst/>
          </a:prstGeom>
          <a:effectLst>
            <a:outerShdw blurRad="215900" dist="152400" dir="2700000" algn="tl" rotWithShape="0">
              <a:prstClr val="black">
                <a:alpha val="29000"/>
              </a:prstClr>
            </a:outerShdw>
          </a:effectLst>
        </p:spPr>
      </p:pic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ED426EA0-D696-E445-BB08-0B3BF7D12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qualifications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achieved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6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980601-BDD1-AB4B-A1EF-48395069F0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achieved</a:t>
            </a:r>
            <a:r>
              <a:rPr lang="de-DE" dirty="0" smtClean="0"/>
              <a:t> so </a:t>
            </a:r>
            <a:r>
              <a:rPr lang="de-DE" dirty="0" err="1" smtClean="0"/>
              <a:t>far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A773833-4B58-A34D-8D7F-CCF567EC24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1359" y="1764740"/>
            <a:ext cx="7949379" cy="533400"/>
          </a:xfrm>
        </p:spPr>
        <p:txBody>
          <a:bodyPr/>
          <a:lstStyle/>
          <a:p>
            <a:r>
              <a:rPr lang="de-DE" dirty="0" err="1" smtClean="0"/>
              <a:t>Participants</a:t>
            </a:r>
            <a:r>
              <a:rPr lang="de-DE" dirty="0" smtClean="0"/>
              <a:t> (</a:t>
            </a:r>
            <a:r>
              <a:rPr lang="de-DE" dirty="0"/>
              <a:t>P</a:t>
            </a:r>
            <a:r>
              <a:rPr lang="de-DE" dirty="0" smtClean="0"/>
              <a:t>)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Certificates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Inhaltsplatzhalter 1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85584176"/>
              </p:ext>
            </p:extLst>
          </p:nvPr>
        </p:nvGraphicFramePr>
        <p:xfrm>
          <a:off x="519379" y="2364300"/>
          <a:ext cx="8456369" cy="3046525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1153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9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2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05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96702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Open Sans  "/>
                        </a:rPr>
                        <a:t> 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Open Sans  "/>
                      </a:endParaRPr>
                    </a:p>
                  </a:txBody>
                  <a:tcPr marL="7323" marR="7323" marT="7323" marB="0" anchor="ctr">
                    <a:solidFill>
                      <a:srgbClr val="BFD7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 dirty="0" smtClean="0">
                          <a:solidFill>
                            <a:srgbClr val="244E59"/>
                          </a:solidFill>
                          <a:effectLst/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Parallel </a:t>
                      </a:r>
                      <a:r>
                        <a:rPr lang="de-DE" sz="1100" b="1" i="0" u="none" strike="noStrike" dirty="0" err="1" smtClean="0">
                          <a:solidFill>
                            <a:srgbClr val="244E59"/>
                          </a:solidFill>
                          <a:effectLst/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Programming</a:t>
                      </a:r>
                      <a:r>
                        <a:rPr lang="de-DE" sz="1100" b="1" i="0" u="none" strike="noStrike" dirty="0" smtClean="0">
                          <a:solidFill>
                            <a:srgbClr val="244E59"/>
                          </a:solidFill>
                          <a:effectLst/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 </a:t>
                      </a:r>
                      <a:r>
                        <a:rPr lang="de-DE" sz="1100" b="1" i="0" u="none" strike="noStrike" dirty="0">
                          <a:solidFill>
                            <a:srgbClr val="244E59"/>
                          </a:solidFill>
                          <a:effectLst/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1 </a:t>
                      </a:r>
                      <a:br>
                        <a:rPr lang="de-DE" sz="1100" b="1" i="0" u="none" strike="noStrike" dirty="0">
                          <a:solidFill>
                            <a:srgbClr val="244E59"/>
                          </a:solidFill>
                          <a:effectLst/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</a:br>
                      <a:r>
                        <a:rPr lang="de-DE" sz="1100" b="1" i="0" u="none" strike="noStrike" dirty="0">
                          <a:solidFill>
                            <a:srgbClr val="244E59"/>
                          </a:solidFill>
                          <a:effectLst/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2018</a:t>
                      </a:r>
                    </a:p>
                  </a:txBody>
                  <a:tcPr marL="7323" marR="7323" marT="7323" marB="0" anchor="ctr">
                    <a:solidFill>
                      <a:srgbClr val="BFD7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 dirty="0" err="1" smtClean="0">
                          <a:solidFill>
                            <a:srgbClr val="244E59"/>
                          </a:solidFill>
                          <a:effectLst/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ParallelProgramming</a:t>
                      </a:r>
                      <a:r>
                        <a:rPr lang="de-DE" sz="1100" b="1" i="0" u="none" strike="noStrike" dirty="0" smtClean="0">
                          <a:solidFill>
                            <a:srgbClr val="244E59"/>
                          </a:solidFill>
                          <a:effectLst/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 </a:t>
                      </a:r>
                      <a:r>
                        <a:rPr lang="de-DE" sz="1100" b="1" i="0" u="none" strike="noStrike" dirty="0">
                          <a:solidFill>
                            <a:srgbClr val="244E59"/>
                          </a:solidFill>
                          <a:effectLst/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2</a:t>
                      </a:r>
                    </a:p>
                    <a:p>
                      <a:pPr algn="ctr" fontAlgn="b"/>
                      <a:r>
                        <a:rPr lang="de-DE" sz="1100" b="1" i="0" u="none" strike="noStrike" dirty="0">
                          <a:solidFill>
                            <a:srgbClr val="244E59"/>
                          </a:solidFill>
                          <a:effectLst/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2018</a:t>
                      </a:r>
                    </a:p>
                  </a:txBody>
                  <a:tcPr marL="7323" marR="7323" marT="7323" marB="0" anchor="ctr">
                    <a:solidFill>
                      <a:srgbClr val="BFD7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 dirty="0">
                          <a:solidFill>
                            <a:srgbClr val="244E59"/>
                          </a:solidFill>
                          <a:effectLst/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Simulation 2019</a:t>
                      </a:r>
                    </a:p>
                  </a:txBody>
                  <a:tcPr marL="7323" marR="7323" marT="7323" marB="0" anchor="ctr">
                    <a:solidFill>
                      <a:srgbClr val="BFD7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 dirty="0">
                          <a:solidFill>
                            <a:srgbClr val="244E59"/>
                          </a:solidFill>
                          <a:effectLst/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HPC-Cluster</a:t>
                      </a:r>
                    </a:p>
                    <a:p>
                      <a:pPr algn="ctr" fontAlgn="b"/>
                      <a:r>
                        <a:rPr lang="de-DE" sz="1100" b="1" i="0" u="none" strike="noStrike" dirty="0">
                          <a:solidFill>
                            <a:srgbClr val="244E59"/>
                          </a:solidFill>
                          <a:effectLst/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2019</a:t>
                      </a:r>
                    </a:p>
                  </a:txBody>
                  <a:tcPr marL="7323" marR="7323" marT="7323" marB="0" anchor="ctr">
                    <a:solidFill>
                      <a:srgbClr val="BFD7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 dirty="0">
                          <a:solidFill>
                            <a:srgbClr val="244E59"/>
                          </a:solidFill>
                          <a:effectLst/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Performance </a:t>
                      </a:r>
                      <a:r>
                        <a:rPr lang="de-DE" sz="1100" b="1" i="0" u="none" strike="noStrike" dirty="0" err="1" smtClean="0">
                          <a:solidFill>
                            <a:srgbClr val="244E59"/>
                          </a:solidFill>
                          <a:effectLst/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Optimisation</a:t>
                      </a:r>
                      <a:endParaRPr lang="de-DE" sz="1100" b="1" i="0" u="none" strike="noStrike" dirty="0">
                        <a:solidFill>
                          <a:srgbClr val="244E59"/>
                        </a:solidFill>
                        <a:effectLst/>
                        <a:latin typeface="Open Sans SemiBold" panose="020B0606030504020204" pitchFamily="34" charset="0"/>
                        <a:ea typeface="Open Sans SemiBold" panose="020B0606030504020204" pitchFamily="34" charset="0"/>
                        <a:cs typeface="Open Sans SemiBold" panose="020B0606030504020204" pitchFamily="34" charset="0"/>
                      </a:endParaRPr>
                    </a:p>
                    <a:p>
                      <a:pPr algn="ctr" fontAlgn="b"/>
                      <a:r>
                        <a:rPr lang="de-DE" sz="1100" b="1" i="0" u="none" strike="noStrike" dirty="0">
                          <a:solidFill>
                            <a:srgbClr val="244E59"/>
                          </a:solidFill>
                          <a:effectLst/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2020</a:t>
                      </a:r>
                    </a:p>
                  </a:txBody>
                  <a:tcPr marL="7323" marR="7323" marT="7323" marB="0" anchor="ctr">
                    <a:solidFill>
                      <a:srgbClr val="BFD7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 dirty="0" err="1" smtClean="0">
                          <a:solidFill>
                            <a:srgbClr val="244E59"/>
                          </a:solidFill>
                          <a:effectLst/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Economic</a:t>
                      </a:r>
                      <a:r>
                        <a:rPr lang="de-DE" sz="1100" b="1" i="0" u="none" strike="noStrike" baseline="0" dirty="0" smtClean="0">
                          <a:solidFill>
                            <a:srgbClr val="244E59"/>
                          </a:solidFill>
                          <a:effectLst/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 Efficiency </a:t>
                      </a:r>
                      <a:r>
                        <a:rPr lang="de-DE" sz="1100" b="1" i="0" u="none" strike="noStrike" dirty="0" smtClean="0">
                          <a:solidFill>
                            <a:srgbClr val="244E59"/>
                          </a:solidFill>
                          <a:effectLst/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&amp; </a:t>
                      </a:r>
                      <a:r>
                        <a:rPr lang="de-DE" sz="1100" b="1" i="0" u="none" strike="noStrike" dirty="0" err="1" smtClean="0">
                          <a:solidFill>
                            <a:srgbClr val="244E59"/>
                          </a:solidFill>
                          <a:effectLst/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Sustainability</a:t>
                      </a:r>
                      <a:r>
                        <a:rPr lang="de-DE" sz="1100" b="1" i="0" u="none" strike="noStrike" baseline="0" dirty="0" smtClean="0">
                          <a:solidFill>
                            <a:srgbClr val="244E59"/>
                          </a:solidFill>
                          <a:effectLst/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 </a:t>
                      </a:r>
                      <a:endParaRPr lang="de-DE" sz="1100" b="1" i="0" u="none" strike="noStrike" baseline="0" dirty="0">
                        <a:solidFill>
                          <a:srgbClr val="244E59"/>
                        </a:solidFill>
                        <a:effectLst/>
                        <a:latin typeface="Open Sans SemiBold" panose="020B0606030504020204" pitchFamily="34" charset="0"/>
                        <a:ea typeface="Open Sans SemiBold" panose="020B0606030504020204" pitchFamily="34" charset="0"/>
                        <a:cs typeface="Open Sans SemiBold" panose="020B0606030504020204" pitchFamily="34" charset="0"/>
                      </a:endParaRPr>
                    </a:p>
                    <a:p>
                      <a:pPr algn="ctr" fontAlgn="b"/>
                      <a:r>
                        <a:rPr lang="de-DE" sz="1100" b="1" i="0" u="none" strike="noStrike" baseline="0" dirty="0">
                          <a:solidFill>
                            <a:srgbClr val="244E59"/>
                          </a:solidFill>
                          <a:effectLst/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2020</a:t>
                      </a:r>
                      <a:endParaRPr lang="de-DE" sz="1100" b="1" i="0" u="none" strike="noStrike" dirty="0">
                        <a:solidFill>
                          <a:srgbClr val="244E59"/>
                        </a:solidFill>
                        <a:effectLst/>
                        <a:latin typeface="Open Sans SemiBold" panose="020B0606030504020204" pitchFamily="34" charset="0"/>
                        <a:ea typeface="Open Sans SemiBold" panose="020B0606030504020204" pitchFamily="34" charset="0"/>
                        <a:cs typeface="Open Sans SemiBold" panose="020B0606030504020204" pitchFamily="34" charset="0"/>
                      </a:endParaRPr>
                    </a:p>
                  </a:txBody>
                  <a:tcPr marL="7323" marR="7323" marT="7323" marB="0" anchor="ctr">
                    <a:solidFill>
                      <a:srgbClr val="BFD7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63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 dirty="0" err="1" smtClean="0">
                          <a:solidFill>
                            <a:srgbClr val="244E59"/>
                          </a:solidFill>
                          <a:effectLst/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Number</a:t>
                      </a:r>
                      <a:r>
                        <a:rPr lang="de-DE" sz="1100" b="1" i="0" u="none" strike="noStrike" baseline="0" dirty="0" smtClean="0">
                          <a:solidFill>
                            <a:srgbClr val="244E59"/>
                          </a:solidFill>
                          <a:effectLst/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 </a:t>
                      </a:r>
                      <a:r>
                        <a:rPr lang="de-DE" sz="1100" b="1" i="0" u="none" strike="noStrike" baseline="0" dirty="0" err="1" smtClean="0">
                          <a:solidFill>
                            <a:srgbClr val="244E59"/>
                          </a:solidFill>
                          <a:effectLst/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of</a:t>
                      </a:r>
                      <a:r>
                        <a:rPr lang="de-DE" sz="1100" b="1" i="0" u="none" strike="noStrike" baseline="0" dirty="0" smtClean="0">
                          <a:solidFill>
                            <a:srgbClr val="244E59"/>
                          </a:solidFill>
                          <a:effectLst/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 P</a:t>
                      </a:r>
                      <a:endParaRPr lang="de-DE" sz="1100" b="1" i="0" u="none" strike="noStrike" dirty="0">
                        <a:solidFill>
                          <a:srgbClr val="244E59"/>
                        </a:solidFill>
                        <a:effectLst/>
                        <a:latin typeface="Open Sans SemiBold" panose="020B0606030504020204" pitchFamily="34" charset="0"/>
                        <a:ea typeface="Open Sans SemiBold" panose="020B0606030504020204" pitchFamily="34" charset="0"/>
                        <a:cs typeface="Open Sans SemiBold" panose="020B0606030504020204" pitchFamily="34" charset="0"/>
                      </a:endParaRPr>
                    </a:p>
                  </a:txBody>
                  <a:tcPr marL="7323" marR="7323" marT="7323" marB="0" anchor="ctr">
                    <a:solidFill>
                      <a:srgbClr val="BFD7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u="none" strike="noStrike" dirty="0">
                          <a:solidFill>
                            <a:srgbClr val="244E59"/>
                          </a:solidFill>
                          <a:effectLst/>
                          <a:latin typeface="Open Sans  "/>
                        </a:rPr>
                        <a:t>17</a:t>
                      </a:r>
                      <a:endParaRPr lang="de-DE" sz="1200" b="1" i="0" u="none" strike="noStrike" dirty="0">
                        <a:solidFill>
                          <a:srgbClr val="244E59"/>
                        </a:solidFill>
                        <a:effectLst/>
                        <a:latin typeface="Open Sans  "/>
                      </a:endParaRPr>
                    </a:p>
                  </a:txBody>
                  <a:tcPr marL="7323" marR="7323" marT="7323" marB="0" anchor="ctr">
                    <a:solidFill>
                      <a:srgbClr val="F1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u="none" strike="noStrike">
                          <a:solidFill>
                            <a:srgbClr val="244E59"/>
                          </a:solidFill>
                          <a:effectLst/>
                          <a:latin typeface="Open Sans  "/>
                        </a:rPr>
                        <a:t>9</a:t>
                      </a:r>
                      <a:endParaRPr lang="de-DE" sz="1200" b="1" i="0" u="none" strike="noStrike">
                        <a:solidFill>
                          <a:srgbClr val="244E59"/>
                        </a:solidFill>
                        <a:effectLst/>
                        <a:latin typeface="Open Sans  "/>
                      </a:endParaRPr>
                    </a:p>
                  </a:txBody>
                  <a:tcPr marL="7323" marR="7323" marT="7323" marB="0" anchor="ctr">
                    <a:solidFill>
                      <a:srgbClr val="F1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u="none" strike="noStrike">
                          <a:solidFill>
                            <a:srgbClr val="244E59"/>
                          </a:solidFill>
                          <a:effectLst/>
                          <a:latin typeface="Open Sans  "/>
                        </a:rPr>
                        <a:t>18</a:t>
                      </a:r>
                      <a:endParaRPr lang="de-DE" sz="1200" b="1" i="0" u="none" strike="noStrike">
                        <a:solidFill>
                          <a:srgbClr val="244E59"/>
                        </a:solidFill>
                        <a:effectLst/>
                        <a:latin typeface="Open Sans  "/>
                      </a:endParaRPr>
                    </a:p>
                  </a:txBody>
                  <a:tcPr marL="7323" marR="7323" marT="7323" marB="0" anchor="ctr">
                    <a:solidFill>
                      <a:srgbClr val="F1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u="none" strike="noStrike" dirty="0">
                          <a:solidFill>
                            <a:srgbClr val="244E59"/>
                          </a:solidFill>
                          <a:effectLst/>
                          <a:latin typeface="Open Sans  "/>
                        </a:rPr>
                        <a:t>17</a:t>
                      </a:r>
                      <a:endParaRPr lang="de-DE" sz="1200" b="1" i="0" u="none" strike="noStrike" dirty="0">
                        <a:solidFill>
                          <a:srgbClr val="244E59"/>
                        </a:solidFill>
                        <a:effectLst/>
                        <a:latin typeface="Open Sans  "/>
                      </a:endParaRPr>
                    </a:p>
                  </a:txBody>
                  <a:tcPr marL="7323" marR="7323" marT="7323" marB="0" anchor="ctr">
                    <a:solidFill>
                      <a:srgbClr val="F1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i="0" u="none" strike="noStrike" dirty="0">
                          <a:solidFill>
                            <a:srgbClr val="244E59"/>
                          </a:solidFill>
                          <a:effectLst/>
                          <a:latin typeface="Open Sans  "/>
                        </a:rPr>
                        <a:t>17</a:t>
                      </a:r>
                    </a:p>
                  </a:txBody>
                  <a:tcPr marL="7323" marR="7323" marT="7323" marB="0" anchor="ctr">
                    <a:solidFill>
                      <a:srgbClr val="F1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i="0" u="none" strike="noStrike" dirty="0">
                          <a:solidFill>
                            <a:srgbClr val="244E59"/>
                          </a:solidFill>
                          <a:effectLst/>
                          <a:latin typeface="Open Sans  "/>
                        </a:rPr>
                        <a:t>19</a:t>
                      </a:r>
                    </a:p>
                  </a:txBody>
                  <a:tcPr marL="7323" marR="7323" marT="7323" marB="0" anchor="ctr">
                    <a:solidFill>
                      <a:srgbClr val="F1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63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 dirty="0" err="1" smtClean="0">
                          <a:solidFill>
                            <a:srgbClr val="244E59"/>
                          </a:solidFill>
                          <a:effectLst/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Certificate</a:t>
                      </a:r>
                      <a:r>
                        <a:rPr lang="de-DE" sz="1100" b="1" i="0" u="none" strike="noStrike" baseline="0" dirty="0" smtClean="0">
                          <a:solidFill>
                            <a:srgbClr val="244E59"/>
                          </a:solidFill>
                          <a:effectLst/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 </a:t>
                      </a:r>
                      <a:r>
                        <a:rPr lang="de-DE" sz="1100" b="1" i="0" u="none" strike="noStrike" baseline="0" dirty="0" err="1" smtClean="0">
                          <a:solidFill>
                            <a:srgbClr val="244E59"/>
                          </a:solidFill>
                          <a:effectLst/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of</a:t>
                      </a:r>
                      <a:r>
                        <a:rPr lang="de-DE" sz="1100" b="1" i="0" u="none" strike="noStrike" baseline="0" dirty="0" smtClean="0">
                          <a:solidFill>
                            <a:srgbClr val="244E59"/>
                          </a:solidFill>
                          <a:effectLst/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 </a:t>
                      </a:r>
                      <a:r>
                        <a:rPr lang="de-DE" sz="1100" b="1" i="0" u="none" strike="noStrike" baseline="0" dirty="0" err="1" smtClean="0">
                          <a:solidFill>
                            <a:srgbClr val="244E59"/>
                          </a:solidFill>
                          <a:effectLst/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Participation</a:t>
                      </a:r>
                      <a:endParaRPr lang="de-DE" sz="1100" b="1" i="0" u="none" strike="noStrike" dirty="0">
                        <a:solidFill>
                          <a:srgbClr val="244E59"/>
                        </a:solidFill>
                        <a:effectLst/>
                        <a:latin typeface="Open Sans SemiBold" panose="020B0606030504020204" pitchFamily="34" charset="0"/>
                        <a:ea typeface="Open Sans SemiBold" panose="020B0606030504020204" pitchFamily="34" charset="0"/>
                        <a:cs typeface="Open Sans SemiBold" panose="020B0606030504020204" pitchFamily="34" charset="0"/>
                      </a:endParaRPr>
                    </a:p>
                  </a:txBody>
                  <a:tcPr marL="7323" marR="7323" marT="7323" marB="0" anchor="ctr">
                    <a:solidFill>
                      <a:srgbClr val="BFD7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u="none" strike="noStrike" dirty="0">
                          <a:solidFill>
                            <a:srgbClr val="244E59"/>
                          </a:solidFill>
                          <a:effectLst/>
                          <a:latin typeface="Open Sans  "/>
                        </a:rPr>
                        <a:t>15</a:t>
                      </a:r>
                      <a:endParaRPr lang="de-DE" sz="1200" b="1" i="0" u="none" strike="noStrike" dirty="0">
                        <a:solidFill>
                          <a:srgbClr val="244E59"/>
                        </a:solidFill>
                        <a:effectLst/>
                        <a:latin typeface="Open Sans  "/>
                      </a:endParaRPr>
                    </a:p>
                  </a:txBody>
                  <a:tcPr marL="7323" marR="7323" marT="7323" marB="0" anchor="ctr">
                    <a:solidFill>
                      <a:srgbClr val="F1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u="none" strike="noStrike" dirty="0">
                          <a:solidFill>
                            <a:srgbClr val="244E59"/>
                          </a:solidFill>
                          <a:effectLst/>
                          <a:latin typeface="Open Sans  "/>
                        </a:rPr>
                        <a:t>5</a:t>
                      </a:r>
                      <a:endParaRPr lang="de-DE" sz="1200" b="1" i="0" u="none" strike="noStrike" dirty="0">
                        <a:solidFill>
                          <a:srgbClr val="244E59"/>
                        </a:solidFill>
                        <a:effectLst/>
                        <a:latin typeface="Open Sans  "/>
                      </a:endParaRPr>
                    </a:p>
                  </a:txBody>
                  <a:tcPr marL="7323" marR="7323" marT="7323" marB="0" anchor="ctr">
                    <a:solidFill>
                      <a:srgbClr val="F1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u="none" strike="noStrike" dirty="0">
                          <a:solidFill>
                            <a:srgbClr val="244E59"/>
                          </a:solidFill>
                          <a:effectLst/>
                          <a:latin typeface="Open Sans  "/>
                        </a:rPr>
                        <a:t>9</a:t>
                      </a:r>
                      <a:endParaRPr lang="de-DE" sz="1200" b="1" i="0" u="none" strike="noStrike" dirty="0">
                        <a:solidFill>
                          <a:srgbClr val="244E59"/>
                        </a:solidFill>
                        <a:effectLst/>
                        <a:latin typeface="Open Sans  "/>
                      </a:endParaRPr>
                    </a:p>
                  </a:txBody>
                  <a:tcPr marL="7323" marR="7323" marT="7323" marB="0" anchor="ctr">
                    <a:solidFill>
                      <a:srgbClr val="F1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u="none" strike="noStrike" dirty="0">
                          <a:solidFill>
                            <a:srgbClr val="244E59"/>
                          </a:solidFill>
                          <a:effectLst/>
                          <a:latin typeface="Open Sans  "/>
                        </a:rPr>
                        <a:t>13 </a:t>
                      </a:r>
                      <a:endParaRPr lang="de-DE" sz="1200" b="1" i="0" u="none" strike="noStrike" dirty="0">
                        <a:solidFill>
                          <a:srgbClr val="244E59"/>
                        </a:solidFill>
                        <a:effectLst/>
                        <a:latin typeface="Open Sans  "/>
                      </a:endParaRPr>
                    </a:p>
                  </a:txBody>
                  <a:tcPr marL="7323" marR="7323" marT="7323" marB="0" anchor="ctr">
                    <a:solidFill>
                      <a:srgbClr val="F1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i="0" u="none" strike="noStrike" dirty="0">
                          <a:solidFill>
                            <a:srgbClr val="244E59"/>
                          </a:solidFill>
                          <a:effectLst/>
                          <a:latin typeface="Open Sans  "/>
                        </a:rPr>
                        <a:t>15</a:t>
                      </a:r>
                    </a:p>
                  </a:txBody>
                  <a:tcPr marL="7323" marR="7323" marT="7323" marB="0" anchor="ctr">
                    <a:solidFill>
                      <a:srgbClr val="F1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1" i="0" u="none" strike="noStrike" dirty="0">
                        <a:solidFill>
                          <a:srgbClr val="244E59"/>
                        </a:solidFill>
                        <a:effectLst/>
                        <a:latin typeface="Open Sans  "/>
                      </a:endParaRPr>
                    </a:p>
                  </a:txBody>
                  <a:tcPr marL="7323" marR="7323" marT="7323" marB="0" anchor="ctr">
                    <a:solidFill>
                      <a:srgbClr val="F1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63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 dirty="0" err="1" smtClean="0">
                          <a:solidFill>
                            <a:srgbClr val="244E59"/>
                          </a:solidFill>
                          <a:effectLst/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Certificate</a:t>
                      </a:r>
                      <a:r>
                        <a:rPr lang="de-DE" sz="1100" b="1" i="0" u="none" strike="noStrike" baseline="0" dirty="0" smtClean="0">
                          <a:solidFill>
                            <a:srgbClr val="244E59"/>
                          </a:solidFill>
                          <a:effectLst/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 </a:t>
                      </a:r>
                      <a:r>
                        <a:rPr lang="de-DE" sz="1100" b="1" i="0" u="none" strike="noStrike" baseline="0" dirty="0" err="1" smtClean="0">
                          <a:solidFill>
                            <a:srgbClr val="244E59"/>
                          </a:solidFill>
                          <a:effectLst/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of</a:t>
                      </a:r>
                      <a:r>
                        <a:rPr lang="de-DE" sz="1100" b="1" i="0" u="none" strike="noStrike" baseline="0" dirty="0" smtClean="0">
                          <a:solidFill>
                            <a:srgbClr val="244E59"/>
                          </a:solidFill>
                          <a:effectLst/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 </a:t>
                      </a:r>
                      <a:r>
                        <a:rPr lang="de-DE" sz="1100" b="1" i="0" u="none" strike="noStrike" baseline="0" dirty="0" err="1" smtClean="0">
                          <a:solidFill>
                            <a:srgbClr val="244E59"/>
                          </a:solidFill>
                          <a:effectLst/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Participation</a:t>
                      </a:r>
                      <a:endParaRPr lang="de-DE" sz="1100" b="1" i="0" u="none" strike="noStrike" dirty="0">
                        <a:solidFill>
                          <a:srgbClr val="244E59"/>
                        </a:solidFill>
                        <a:effectLst/>
                        <a:latin typeface="Open Sans SemiBold" panose="020B0606030504020204" pitchFamily="34" charset="0"/>
                        <a:ea typeface="Open Sans SemiBold" panose="020B0606030504020204" pitchFamily="34" charset="0"/>
                        <a:cs typeface="Open Sans SemiBold" panose="020B0606030504020204" pitchFamily="34" charset="0"/>
                      </a:endParaRPr>
                    </a:p>
                  </a:txBody>
                  <a:tcPr marL="7323" marR="7323" marT="7323" marB="0" anchor="ctr">
                    <a:solidFill>
                      <a:srgbClr val="BFD7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u="none" strike="noStrike" dirty="0">
                          <a:solidFill>
                            <a:srgbClr val="244E59"/>
                          </a:solidFill>
                          <a:effectLst/>
                          <a:latin typeface="Open Sans  "/>
                        </a:rPr>
                        <a:t>88 %</a:t>
                      </a:r>
                      <a:endParaRPr lang="de-DE" sz="1200" b="1" i="0" u="none" strike="noStrike" dirty="0">
                        <a:solidFill>
                          <a:srgbClr val="244E59"/>
                        </a:solidFill>
                        <a:effectLst/>
                        <a:latin typeface="Open Sans  "/>
                      </a:endParaRPr>
                    </a:p>
                  </a:txBody>
                  <a:tcPr marL="7323" marR="7323" marT="7323" marB="0" anchor="ctr">
                    <a:solidFill>
                      <a:srgbClr val="F1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u="none" strike="noStrike" dirty="0">
                          <a:solidFill>
                            <a:srgbClr val="244E59"/>
                          </a:solidFill>
                          <a:effectLst/>
                          <a:latin typeface="Open Sans  "/>
                        </a:rPr>
                        <a:t>56 %</a:t>
                      </a:r>
                      <a:endParaRPr lang="de-DE" sz="1200" b="1" i="0" u="none" strike="noStrike" dirty="0">
                        <a:solidFill>
                          <a:srgbClr val="244E59"/>
                        </a:solidFill>
                        <a:effectLst/>
                        <a:latin typeface="Open Sans  "/>
                      </a:endParaRPr>
                    </a:p>
                  </a:txBody>
                  <a:tcPr marL="7323" marR="7323" marT="7323" marB="0" anchor="ctr">
                    <a:solidFill>
                      <a:srgbClr val="F1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u="none" strike="noStrike" dirty="0">
                          <a:solidFill>
                            <a:srgbClr val="244E59"/>
                          </a:solidFill>
                          <a:effectLst/>
                          <a:latin typeface="Open Sans  "/>
                        </a:rPr>
                        <a:t>50 %</a:t>
                      </a:r>
                      <a:endParaRPr lang="de-DE" sz="1200" b="1" i="0" u="none" strike="noStrike" dirty="0">
                        <a:solidFill>
                          <a:srgbClr val="244E59"/>
                        </a:solidFill>
                        <a:effectLst/>
                        <a:latin typeface="Open Sans  "/>
                      </a:endParaRPr>
                    </a:p>
                  </a:txBody>
                  <a:tcPr marL="7323" marR="7323" marT="7323" marB="0" anchor="ctr">
                    <a:solidFill>
                      <a:srgbClr val="F1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u="none" strike="noStrike" dirty="0">
                          <a:solidFill>
                            <a:srgbClr val="244E59"/>
                          </a:solidFill>
                          <a:effectLst/>
                          <a:latin typeface="Open Sans  "/>
                        </a:rPr>
                        <a:t>76 % </a:t>
                      </a:r>
                      <a:endParaRPr lang="de-DE" sz="1200" b="1" i="0" u="none" strike="noStrike" dirty="0">
                        <a:solidFill>
                          <a:srgbClr val="244E59"/>
                        </a:solidFill>
                        <a:effectLst/>
                        <a:latin typeface="Open Sans  "/>
                      </a:endParaRPr>
                    </a:p>
                  </a:txBody>
                  <a:tcPr marL="7323" marR="7323" marT="7323" marB="0" anchor="ctr">
                    <a:solidFill>
                      <a:srgbClr val="F1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i="0" u="none" strike="noStrike" dirty="0">
                          <a:solidFill>
                            <a:srgbClr val="244E59"/>
                          </a:solidFill>
                          <a:effectLst/>
                          <a:latin typeface="Open Sans  "/>
                        </a:rPr>
                        <a:t>88 %</a:t>
                      </a:r>
                    </a:p>
                  </a:txBody>
                  <a:tcPr marL="7323" marR="7323" marT="7323" marB="0" anchor="ctr">
                    <a:solidFill>
                      <a:srgbClr val="F1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1" i="0" u="none" strike="noStrike" dirty="0">
                        <a:solidFill>
                          <a:srgbClr val="244E59"/>
                        </a:solidFill>
                        <a:effectLst/>
                        <a:latin typeface="Open Sans  "/>
                      </a:endParaRPr>
                    </a:p>
                  </a:txBody>
                  <a:tcPr marL="7323" marR="7323" marT="7323" marB="0" anchor="ctr">
                    <a:solidFill>
                      <a:srgbClr val="F1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45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 dirty="0" err="1" smtClean="0">
                          <a:solidFill>
                            <a:srgbClr val="244E59"/>
                          </a:solidFill>
                          <a:effectLst/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Certificate</a:t>
                      </a:r>
                      <a:endParaRPr lang="de-DE" sz="1100" b="1" i="0" u="none" strike="noStrike" dirty="0">
                        <a:solidFill>
                          <a:srgbClr val="244E59"/>
                        </a:solidFill>
                        <a:effectLst/>
                        <a:latin typeface="Open Sans SemiBold" panose="020B0606030504020204" pitchFamily="34" charset="0"/>
                        <a:ea typeface="Open Sans SemiBold" panose="020B0606030504020204" pitchFamily="34" charset="0"/>
                        <a:cs typeface="Open Sans SemiBold" panose="020B0606030504020204" pitchFamily="34" charset="0"/>
                      </a:endParaRPr>
                    </a:p>
                  </a:txBody>
                  <a:tcPr marL="7323" marR="7323" marT="7323" marB="0" anchor="ctr">
                    <a:solidFill>
                      <a:srgbClr val="BFD7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u="none" strike="noStrike">
                          <a:solidFill>
                            <a:srgbClr val="244E59"/>
                          </a:solidFill>
                          <a:effectLst/>
                          <a:latin typeface="Open Sans  "/>
                        </a:rPr>
                        <a:t>8</a:t>
                      </a:r>
                      <a:endParaRPr lang="de-DE" sz="1200" b="1" i="0" u="none" strike="noStrike">
                        <a:solidFill>
                          <a:srgbClr val="244E59"/>
                        </a:solidFill>
                        <a:effectLst/>
                        <a:latin typeface="Open Sans  "/>
                      </a:endParaRPr>
                    </a:p>
                  </a:txBody>
                  <a:tcPr marL="7323" marR="7323" marT="7323" marB="0" anchor="ctr">
                    <a:solidFill>
                      <a:srgbClr val="F1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u="none" strike="noStrike" dirty="0">
                          <a:solidFill>
                            <a:srgbClr val="244E59"/>
                          </a:solidFill>
                          <a:effectLst/>
                          <a:latin typeface="Open Sans  "/>
                        </a:rPr>
                        <a:t>5</a:t>
                      </a:r>
                      <a:endParaRPr lang="de-DE" sz="1200" b="1" i="0" u="none" strike="noStrike" dirty="0">
                        <a:solidFill>
                          <a:srgbClr val="244E59"/>
                        </a:solidFill>
                        <a:effectLst/>
                        <a:latin typeface="Open Sans  "/>
                      </a:endParaRPr>
                    </a:p>
                  </a:txBody>
                  <a:tcPr marL="7323" marR="7323" marT="7323" marB="0" anchor="ctr">
                    <a:solidFill>
                      <a:srgbClr val="F1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u="none" strike="noStrike" dirty="0">
                          <a:solidFill>
                            <a:srgbClr val="244E59"/>
                          </a:solidFill>
                          <a:effectLst/>
                          <a:latin typeface="Open Sans  "/>
                        </a:rPr>
                        <a:t>6</a:t>
                      </a:r>
                      <a:endParaRPr lang="de-DE" sz="1200" b="1" i="0" u="none" strike="noStrike" dirty="0">
                        <a:solidFill>
                          <a:srgbClr val="244E59"/>
                        </a:solidFill>
                        <a:effectLst/>
                        <a:latin typeface="Open Sans  "/>
                      </a:endParaRPr>
                    </a:p>
                  </a:txBody>
                  <a:tcPr marL="7323" marR="7323" marT="7323" marB="0" anchor="ctr">
                    <a:solidFill>
                      <a:srgbClr val="F1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u="none" strike="noStrike" dirty="0">
                          <a:solidFill>
                            <a:srgbClr val="244E59"/>
                          </a:solidFill>
                          <a:effectLst/>
                          <a:latin typeface="Open Sans  "/>
                        </a:rPr>
                        <a:t> 13</a:t>
                      </a:r>
                      <a:endParaRPr lang="de-DE" sz="1200" b="1" i="0" u="none" strike="noStrike" dirty="0">
                        <a:solidFill>
                          <a:srgbClr val="244E59"/>
                        </a:solidFill>
                        <a:effectLst/>
                        <a:latin typeface="Open Sans  "/>
                      </a:endParaRPr>
                    </a:p>
                  </a:txBody>
                  <a:tcPr marL="7323" marR="7323" marT="7323" marB="0" anchor="ctr">
                    <a:solidFill>
                      <a:srgbClr val="F1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i="0" u="none" strike="noStrike" dirty="0" smtClean="0">
                          <a:solidFill>
                            <a:srgbClr val="244E59"/>
                          </a:solidFill>
                          <a:effectLst/>
                          <a:latin typeface="Open Sans  "/>
                        </a:rPr>
                        <a:t>13</a:t>
                      </a:r>
                      <a:endParaRPr lang="de-DE" sz="1200" b="1" i="0" u="none" strike="noStrike" dirty="0">
                        <a:solidFill>
                          <a:srgbClr val="244E59"/>
                        </a:solidFill>
                        <a:effectLst/>
                        <a:latin typeface="Open Sans  "/>
                      </a:endParaRPr>
                    </a:p>
                  </a:txBody>
                  <a:tcPr marL="7323" marR="7323" marT="7323" marB="0" anchor="ctr">
                    <a:solidFill>
                      <a:srgbClr val="F1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1" i="0" u="none" strike="noStrike" dirty="0">
                        <a:solidFill>
                          <a:srgbClr val="244E59"/>
                        </a:solidFill>
                        <a:effectLst/>
                        <a:latin typeface="Open Sans  "/>
                      </a:endParaRPr>
                    </a:p>
                  </a:txBody>
                  <a:tcPr marL="7323" marR="7323" marT="7323" marB="0" anchor="ctr">
                    <a:solidFill>
                      <a:srgbClr val="F1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45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 dirty="0" err="1" smtClean="0">
                          <a:solidFill>
                            <a:srgbClr val="244E59"/>
                          </a:solidFill>
                          <a:effectLst/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Certificate</a:t>
                      </a:r>
                      <a:endParaRPr lang="de-DE" sz="1100" b="1" i="0" u="none" strike="noStrike" dirty="0">
                        <a:solidFill>
                          <a:srgbClr val="244E59"/>
                        </a:solidFill>
                        <a:effectLst/>
                        <a:latin typeface="Open Sans SemiBold" panose="020B0606030504020204" pitchFamily="34" charset="0"/>
                        <a:ea typeface="Open Sans SemiBold" panose="020B0606030504020204" pitchFamily="34" charset="0"/>
                        <a:cs typeface="Open Sans SemiBold" panose="020B0606030504020204" pitchFamily="34" charset="0"/>
                      </a:endParaRPr>
                    </a:p>
                  </a:txBody>
                  <a:tcPr marL="7323" marR="7323" marT="7323" marB="0" anchor="ctr">
                    <a:solidFill>
                      <a:srgbClr val="BFD7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u="none" strike="noStrike" dirty="0">
                          <a:solidFill>
                            <a:srgbClr val="244E59"/>
                          </a:solidFill>
                          <a:effectLst/>
                          <a:latin typeface="Open Sans  "/>
                        </a:rPr>
                        <a:t>47 %</a:t>
                      </a:r>
                      <a:endParaRPr lang="de-DE" sz="1200" b="1" i="0" u="none" strike="noStrike" dirty="0">
                        <a:solidFill>
                          <a:srgbClr val="244E59"/>
                        </a:solidFill>
                        <a:effectLst/>
                        <a:latin typeface="Open Sans  "/>
                      </a:endParaRPr>
                    </a:p>
                  </a:txBody>
                  <a:tcPr marL="7323" marR="7323" marT="7323" marB="0" anchor="ctr">
                    <a:solidFill>
                      <a:srgbClr val="F1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u="none" strike="noStrike" dirty="0">
                          <a:solidFill>
                            <a:srgbClr val="244E59"/>
                          </a:solidFill>
                          <a:effectLst/>
                          <a:latin typeface="Open Sans  "/>
                        </a:rPr>
                        <a:t>56 %</a:t>
                      </a:r>
                      <a:endParaRPr lang="de-DE" sz="1200" b="1" i="0" u="none" strike="noStrike" dirty="0">
                        <a:solidFill>
                          <a:srgbClr val="244E59"/>
                        </a:solidFill>
                        <a:effectLst/>
                        <a:latin typeface="Open Sans  "/>
                      </a:endParaRPr>
                    </a:p>
                  </a:txBody>
                  <a:tcPr marL="7323" marR="7323" marT="7323" marB="0" anchor="ctr">
                    <a:solidFill>
                      <a:srgbClr val="F1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u="none" strike="noStrike" dirty="0">
                          <a:solidFill>
                            <a:srgbClr val="244E59"/>
                          </a:solidFill>
                          <a:effectLst/>
                          <a:latin typeface="Open Sans  "/>
                        </a:rPr>
                        <a:t>33 %</a:t>
                      </a:r>
                      <a:endParaRPr lang="de-DE" sz="1200" b="1" i="0" u="none" strike="noStrike" dirty="0">
                        <a:solidFill>
                          <a:srgbClr val="244E59"/>
                        </a:solidFill>
                        <a:effectLst/>
                        <a:latin typeface="Open Sans  "/>
                      </a:endParaRPr>
                    </a:p>
                  </a:txBody>
                  <a:tcPr marL="7323" marR="7323" marT="7323" marB="0" anchor="ctr">
                    <a:solidFill>
                      <a:srgbClr val="F1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u="none" strike="noStrike" dirty="0">
                          <a:solidFill>
                            <a:srgbClr val="244E59"/>
                          </a:solidFill>
                          <a:effectLst/>
                          <a:latin typeface="Open Sans  "/>
                        </a:rPr>
                        <a:t> </a:t>
                      </a:r>
                      <a:r>
                        <a:rPr lang="de-DE" sz="1200" b="1" u="none" strike="noStrike" dirty="0" smtClean="0">
                          <a:solidFill>
                            <a:srgbClr val="244E59"/>
                          </a:solidFill>
                          <a:effectLst/>
                          <a:latin typeface="Open Sans  "/>
                        </a:rPr>
                        <a:t>76 </a:t>
                      </a:r>
                      <a:r>
                        <a:rPr lang="de-DE" sz="1200" b="1" u="none" strike="noStrike" dirty="0">
                          <a:solidFill>
                            <a:srgbClr val="244E59"/>
                          </a:solidFill>
                          <a:effectLst/>
                          <a:latin typeface="Open Sans  "/>
                        </a:rPr>
                        <a:t>%</a:t>
                      </a:r>
                      <a:endParaRPr lang="de-DE" sz="1200" b="1" i="0" u="none" strike="noStrike" dirty="0">
                        <a:solidFill>
                          <a:srgbClr val="244E59"/>
                        </a:solidFill>
                        <a:effectLst/>
                        <a:latin typeface="Open Sans  "/>
                      </a:endParaRPr>
                    </a:p>
                  </a:txBody>
                  <a:tcPr marL="7323" marR="7323" marT="7323" marB="0" anchor="ctr">
                    <a:solidFill>
                      <a:srgbClr val="F1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i="0" u="none" strike="noStrike" dirty="0" smtClean="0">
                          <a:solidFill>
                            <a:srgbClr val="244E59"/>
                          </a:solidFill>
                          <a:effectLst/>
                          <a:latin typeface="Open Sans  "/>
                        </a:rPr>
                        <a:t>76 </a:t>
                      </a:r>
                      <a:r>
                        <a:rPr lang="de-DE" sz="1200" b="1" i="0" u="none" strike="noStrike" dirty="0">
                          <a:solidFill>
                            <a:srgbClr val="244E59"/>
                          </a:solidFill>
                          <a:effectLst/>
                          <a:latin typeface="Open Sans  "/>
                        </a:rPr>
                        <a:t>%</a:t>
                      </a:r>
                    </a:p>
                  </a:txBody>
                  <a:tcPr marL="7323" marR="7323" marT="7323" marB="0" anchor="ctr">
                    <a:solidFill>
                      <a:srgbClr val="F1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1" i="0" u="none" strike="noStrike" dirty="0">
                        <a:solidFill>
                          <a:srgbClr val="244E59"/>
                        </a:solidFill>
                        <a:effectLst/>
                        <a:latin typeface="Open Sans  "/>
                      </a:endParaRPr>
                    </a:p>
                  </a:txBody>
                  <a:tcPr marL="7323" marR="7323" marT="7323" marB="0" anchor="ctr">
                    <a:solidFill>
                      <a:srgbClr val="F1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Inhaltsplatzhalter 1"/>
          <p:cNvSpPr txBox="1">
            <a:spLocks/>
          </p:cNvSpPr>
          <p:nvPr/>
        </p:nvSpPr>
        <p:spPr>
          <a:xfrm>
            <a:off x="620979" y="2241688"/>
            <a:ext cx="7950807" cy="4255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182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is a permanent exercise for an HPC center</a:t>
            </a:r>
          </a:p>
          <a:p>
            <a:r>
              <a:rPr lang="en-US" dirty="0" smtClean="0"/>
              <a:t>University training is not sufficient</a:t>
            </a:r>
          </a:p>
          <a:p>
            <a:r>
              <a:rPr lang="en-US" dirty="0" smtClean="0"/>
              <a:t>Training scientists is where we all are good at</a:t>
            </a:r>
          </a:p>
          <a:p>
            <a:r>
              <a:rPr lang="en-US" dirty="0" smtClean="0"/>
              <a:t>Training industry is much more difficult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HLRS Training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84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1196752"/>
            <a:ext cx="8101042" cy="1470025"/>
          </a:xfrm>
        </p:spPr>
        <p:txBody>
          <a:bodyPr/>
          <a:lstStyle/>
          <a:p>
            <a:r>
              <a:rPr lang="en-GB" dirty="0" smtClean="0"/>
              <a:t>Questions</a:t>
            </a:r>
            <a:endParaRPr lang="de-DE" sz="2800" dirty="0">
              <a:latin typeface="+mj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HLRS Training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434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Roadmap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intro to HLRS</a:t>
            </a:r>
          </a:p>
          <a:p>
            <a:r>
              <a:rPr lang="en-US" dirty="0" smtClean="0"/>
              <a:t>Why training &amp; education</a:t>
            </a:r>
          </a:p>
          <a:p>
            <a:r>
              <a:rPr lang="en-US" dirty="0" smtClean="0"/>
              <a:t>Scientific case</a:t>
            </a:r>
          </a:p>
          <a:p>
            <a:r>
              <a:rPr lang="en-US" dirty="0" smtClean="0"/>
              <a:t>Towards industrial training</a:t>
            </a:r>
          </a:p>
          <a:p>
            <a:r>
              <a:rPr lang="en-US" dirty="0" smtClean="0"/>
              <a:t>Summary &amp; Outlook</a:t>
            </a: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HLRS Training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8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About</a:t>
            </a:r>
            <a:r>
              <a:rPr lang="de-DE" dirty="0" smtClean="0"/>
              <a:t> HLRS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HLRS Training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595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6"/>
          <p:cNvSpPr>
            <a:spLocks noChangeArrowheads="1"/>
          </p:cNvSpPr>
          <p:nvPr/>
        </p:nvSpPr>
        <p:spPr bwMode="auto">
          <a:xfrm>
            <a:off x="1535034" y="3630802"/>
            <a:ext cx="2338736" cy="1573534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+mj-lt"/>
              </a:rPr>
              <a:t>Politics</a:t>
            </a:r>
            <a:endParaRPr lang="en-US" sz="20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and Vision of HLRS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HLRS Training</a:t>
            </a:r>
            <a:endParaRPr lang="de-DE"/>
          </a:p>
        </p:txBody>
      </p:sp>
      <p:grpSp>
        <p:nvGrpSpPr>
          <p:cNvPr id="26" name="Group 24"/>
          <p:cNvGrpSpPr/>
          <p:nvPr/>
        </p:nvGrpSpPr>
        <p:grpSpPr>
          <a:xfrm>
            <a:off x="4835499" y="3643314"/>
            <a:ext cx="2886100" cy="2316164"/>
            <a:chOff x="5257800" y="3756042"/>
            <a:chExt cx="2886100" cy="2316164"/>
          </a:xfrm>
        </p:grpSpPr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5257800" y="3756042"/>
              <a:ext cx="2338388" cy="157321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sz="2000" b="1" dirty="0" smtClean="0">
                  <a:latin typeface="+mj-lt"/>
                </a:rPr>
                <a:t>Society</a:t>
              </a:r>
              <a:endParaRPr lang="de-DE" sz="2000" b="1" dirty="0">
                <a:latin typeface="+mj-lt"/>
              </a:endParaRPr>
            </a:p>
          </p:txBody>
        </p:sp>
        <p:pic>
          <p:nvPicPr>
            <p:cNvPr id="28" name="Picture 13" descr="Menschenmenge: Ansammlung, Blicken, body, celebration, collection, concert, crowd, dimensions, extent, faces, Fans, feast, Fest, Frauen, gathering, Gedränge, Gedrängel, Gesichter, group, Gruppe, heads, Human, humans, Kiel, Köpfe, Körper, Konzert, Listen, listening, looking, Männer, many, Mass, Masse, measure, men, Menge, Mensch, Menschen, Menschengruppe, Menschenmasse, Menschenmenge, multitude, open air, Party, people, schauen, sehen, spectator, standing, stehen, stehend, tankard, viel, viele, women, zuhören, Zuhörer, Zuschauer, zusehe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59550" y="4883168"/>
              <a:ext cx="1784350" cy="118903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1595412" y="1843089"/>
            <a:ext cx="2338388" cy="157321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de-DE" sz="2000" b="1" dirty="0" smtClean="0">
                <a:latin typeface="+mj-lt"/>
              </a:rPr>
              <a:t>Research</a:t>
            </a:r>
            <a:endParaRPr lang="de-DE" sz="2000" b="1" dirty="0">
              <a:latin typeface="+mj-lt"/>
            </a:endParaRPr>
          </a:p>
        </p:txBody>
      </p:sp>
      <p:grpSp>
        <p:nvGrpSpPr>
          <p:cNvPr id="33" name="Group 25"/>
          <p:cNvGrpSpPr/>
          <p:nvPr/>
        </p:nvGrpSpPr>
        <p:grpSpPr>
          <a:xfrm>
            <a:off x="4835499" y="1435102"/>
            <a:ext cx="3243290" cy="2024046"/>
            <a:chOff x="5257800" y="1547830"/>
            <a:chExt cx="3243290" cy="2024046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257800" y="1955818"/>
              <a:ext cx="2473949" cy="157321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sz="2000" b="1" dirty="0">
                  <a:latin typeface="+mj-lt"/>
                </a:rPr>
                <a:t>I</a:t>
              </a:r>
              <a:r>
                <a:rPr lang="de-DE" sz="2000" b="1" dirty="0" smtClean="0">
                  <a:latin typeface="+mj-lt"/>
                </a:rPr>
                <a:t>ndustry</a:t>
              </a:r>
              <a:endParaRPr lang="de-DE" sz="2000" b="1" dirty="0">
                <a:latin typeface="+mj-lt"/>
              </a:endParaRPr>
            </a:p>
          </p:txBody>
        </p:sp>
        <p:pic>
          <p:nvPicPr>
            <p:cNvPr id="35" name="Picture 15" descr="industrie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11111" b="9524"/>
            <a:stretch>
              <a:fillRect/>
            </a:stretch>
          </p:blipFill>
          <p:spPr bwMode="auto">
            <a:xfrm>
              <a:off x="7358082" y="2214564"/>
              <a:ext cx="1143008" cy="1357312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  <p:pic>
          <p:nvPicPr>
            <p:cNvPr id="36" name="Picture 21" descr="Industrie-Halle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771736" y="1547830"/>
              <a:ext cx="1158876" cy="81915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2914635" y="2619995"/>
            <a:ext cx="2806700" cy="1889125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de-DE" b="1" dirty="0" err="1">
                <a:latin typeface="+mj-lt"/>
              </a:rPr>
              <a:t>Computational</a:t>
            </a:r>
            <a:r>
              <a:rPr lang="de-DE" b="1" dirty="0">
                <a:latin typeface="+mj-lt"/>
              </a:rPr>
              <a:t>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de-DE" b="1" dirty="0">
                <a:latin typeface="+mj-lt"/>
              </a:rPr>
              <a:t>Science &amp; </a:t>
            </a:r>
            <a:r>
              <a:rPr lang="de-DE" b="1" dirty="0" smtClean="0">
                <a:latin typeface="+mj-lt"/>
              </a:rPr>
              <a:t>Engineering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de-DE" b="1" dirty="0" err="1">
                <a:latin typeface="+mj-lt"/>
              </a:rPr>
              <a:t>s</a:t>
            </a:r>
            <a:r>
              <a:rPr lang="de-DE" b="1" dirty="0" err="1" smtClean="0">
                <a:latin typeface="+mj-lt"/>
              </a:rPr>
              <a:t>ince</a:t>
            </a:r>
            <a:r>
              <a:rPr lang="de-DE" b="1" dirty="0" smtClean="0">
                <a:latin typeface="+mj-lt"/>
              </a:rPr>
              <a:t> 1996</a:t>
            </a:r>
            <a:endParaRPr lang="de-DE" b="1" dirty="0" smtClean="0">
              <a:latin typeface="+mj-lt"/>
            </a:endParaRP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2361" y="1486846"/>
            <a:ext cx="1196213" cy="774414"/>
          </a:xfrm>
          <a:prstGeom prst="rect">
            <a:avLst/>
          </a:prstGeom>
        </p:spPr>
      </p:pic>
      <p:pic>
        <p:nvPicPr>
          <p:cNvPr id="20" name="Picture 16" descr="http://www.hlrs.de/people/becker/ascs/small/Porsche3.jpg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15430" y="1940749"/>
            <a:ext cx="1263410" cy="79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208447" y="2858145"/>
            <a:ext cx="2886448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Engineering</a:t>
            </a:r>
          </a:p>
          <a:p>
            <a:pPr algn="ctr"/>
            <a:r>
              <a:rPr lang="de-DE" dirty="0" smtClean="0"/>
              <a:t>Global Systems Science</a:t>
            </a:r>
          </a:p>
          <a:p>
            <a:pPr algn="ctr"/>
            <a:r>
              <a:rPr lang="de-DE" dirty="0" smtClean="0"/>
              <a:t>Digital </a:t>
            </a:r>
            <a:r>
              <a:rPr lang="de-DE" dirty="0" err="1" smtClean="0"/>
              <a:t>Humanities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72" y="4852921"/>
            <a:ext cx="2343163" cy="132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8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HLRS HPE “Hawk”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xfrm>
            <a:off x="285720" y="1500174"/>
            <a:ext cx="8643998" cy="45005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HPE Apollo (44M€)</a:t>
            </a:r>
            <a:endParaRPr lang="en-US" sz="2400" dirty="0"/>
          </a:p>
          <a:p>
            <a:pPr lvl="1"/>
            <a:r>
              <a:rPr lang="en-US" sz="2200" dirty="0" smtClean="0">
                <a:solidFill>
                  <a:srgbClr val="002060"/>
                </a:solidFill>
              </a:rPr>
              <a:t>720.896 cores AMD Rome</a:t>
            </a:r>
            <a:endParaRPr lang="en-US" sz="2200" dirty="0">
              <a:solidFill>
                <a:srgbClr val="002060"/>
              </a:solidFill>
            </a:endParaRPr>
          </a:p>
          <a:p>
            <a:pPr lvl="1"/>
            <a:r>
              <a:rPr lang="en-US" sz="2200" dirty="0" smtClean="0">
                <a:solidFill>
                  <a:srgbClr val="002060"/>
                </a:solidFill>
              </a:rPr>
              <a:t>~26 </a:t>
            </a:r>
            <a:r>
              <a:rPr lang="en-US" sz="2200" dirty="0" err="1">
                <a:solidFill>
                  <a:srgbClr val="002060"/>
                </a:solidFill>
              </a:rPr>
              <a:t>PetaFlops</a:t>
            </a:r>
            <a:r>
              <a:rPr lang="en-US" sz="2200" dirty="0">
                <a:solidFill>
                  <a:srgbClr val="002060"/>
                </a:solidFill>
              </a:rPr>
              <a:t> Peak</a:t>
            </a:r>
          </a:p>
          <a:p>
            <a:pPr lvl="1"/>
            <a:r>
              <a:rPr lang="en-US" sz="2200" dirty="0" smtClean="0">
                <a:solidFill>
                  <a:srgbClr val="002060"/>
                </a:solidFill>
              </a:rPr>
              <a:t>&gt;2 </a:t>
            </a:r>
            <a:r>
              <a:rPr lang="en-US" sz="2200" dirty="0" err="1">
                <a:solidFill>
                  <a:srgbClr val="002060"/>
                </a:solidFill>
              </a:rPr>
              <a:t>PetaFlops</a:t>
            </a:r>
            <a:r>
              <a:rPr lang="en-US" sz="2200" dirty="0">
                <a:solidFill>
                  <a:srgbClr val="002060"/>
                </a:solidFill>
              </a:rPr>
              <a:t> Sustained</a:t>
            </a:r>
          </a:p>
          <a:p>
            <a:pPr lvl="1"/>
            <a:r>
              <a:rPr lang="en-US" sz="2200" dirty="0" smtClean="0">
                <a:solidFill>
                  <a:srgbClr val="002060"/>
                </a:solidFill>
              </a:rPr>
              <a:t>1,44 PB </a:t>
            </a:r>
            <a:r>
              <a:rPr lang="en-US" sz="2200" dirty="0">
                <a:solidFill>
                  <a:srgbClr val="002060"/>
                </a:solidFill>
              </a:rPr>
              <a:t>Main </a:t>
            </a:r>
            <a:r>
              <a:rPr lang="en-US" sz="2200" dirty="0" smtClean="0">
                <a:solidFill>
                  <a:srgbClr val="002060"/>
                </a:solidFill>
              </a:rPr>
              <a:t>Memory</a:t>
            </a:r>
            <a:endParaRPr lang="en-US" sz="2200" dirty="0">
              <a:solidFill>
                <a:srgbClr val="002060"/>
              </a:solidFill>
            </a:endParaRPr>
          </a:p>
          <a:p>
            <a:pPr lvl="1"/>
            <a:r>
              <a:rPr lang="en-US" sz="2200" dirty="0" smtClean="0">
                <a:solidFill>
                  <a:srgbClr val="002060"/>
                </a:solidFill>
              </a:rPr>
              <a:t>~26 </a:t>
            </a:r>
            <a:r>
              <a:rPr lang="en-US" sz="2200" dirty="0" err="1">
                <a:solidFill>
                  <a:srgbClr val="002060"/>
                </a:solidFill>
              </a:rPr>
              <a:t>PetaByte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smtClean="0">
                <a:solidFill>
                  <a:srgbClr val="002060"/>
                </a:solidFill>
              </a:rPr>
              <a:t>Disk</a:t>
            </a: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HLRS Training</a:t>
            </a:r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880230"/>
            <a:ext cx="4678319" cy="312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7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training</a:t>
            </a:r>
            <a:r>
              <a:rPr lang="de-DE" dirty="0" smtClean="0"/>
              <a:t> &amp; Education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HLRS Training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935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our users get the best from our systems</a:t>
            </a:r>
          </a:p>
          <a:p>
            <a:r>
              <a:rPr lang="en-US" dirty="0" smtClean="0"/>
              <a:t>Make sure our systems are used in the best way</a:t>
            </a:r>
          </a:p>
          <a:p>
            <a:r>
              <a:rPr lang="en-US" dirty="0" smtClean="0"/>
              <a:t>Train people to work for us</a:t>
            </a:r>
          </a:p>
          <a:p>
            <a:r>
              <a:rPr lang="en-US" dirty="0" smtClean="0"/>
              <a:t>Train people to work for our industrial partners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HLRS Training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56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Science Case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HLRS Training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99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>
          <a:xfrm>
            <a:off x="838200" y="6419409"/>
            <a:ext cx="1347788" cy="365125"/>
          </a:xfrm>
        </p:spPr>
        <p:txBody>
          <a:bodyPr/>
          <a:lstStyle/>
          <a:p>
            <a:pPr>
              <a:defRPr/>
            </a:pPr>
            <a:fld id="{6EA16356-5AEC-4412-AB83-F812F59EC80A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sp>
        <p:nvSpPr>
          <p:cNvPr id="27650" name="Titel 1"/>
          <p:cNvSpPr>
            <a:spLocks noGrp="1"/>
          </p:cNvSpPr>
          <p:nvPr>
            <p:ph type="title"/>
          </p:nvPr>
        </p:nvSpPr>
        <p:spPr>
          <a:xfrm>
            <a:off x="285720" y="275166"/>
            <a:ext cx="5150376" cy="417530"/>
          </a:xfrm>
        </p:spPr>
        <p:txBody>
          <a:bodyPr/>
          <a:lstStyle/>
          <a:p>
            <a:pPr eaLnBrk="1" hangingPunct="1"/>
            <a:r>
              <a:rPr lang="de-DE" altLang="de-DE" sz="2400" dirty="0" smtClean="0">
                <a:ea typeface="ＭＳ Ｐゴシック" panose="020B0600070205080204" pitchFamily="34" charset="-128"/>
              </a:rPr>
              <a:t>Courses 2019</a:t>
            </a:r>
            <a:endParaRPr lang="de-DE" altLang="de-DE" sz="24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27651" name="Fußzeilenplatzhalt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2438400" y="6468507"/>
            <a:ext cx="4800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 Rounded MT Bold" panose="020F0704030504030204" pitchFamily="34" charset="0"/>
              </a:defRPr>
            </a:lvl9pPr>
          </a:lstStyle>
          <a:p>
            <a:r>
              <a:rPr lang="de-DE" altLang="de-DE" sz="1600" smtClean="0">
                <a:solidFill>
                  <a:schemeClr val="bg1"/>
                </a:solidFill>
                <a:latin typeface="Calibri" panose="020F0502020204030204" pitchFamily="34" charset="0"/>
              </a:rPr>
              <a:t>---</a:t>
            </a:r>
          </a:p>
        </p:txBody>
      </p:sp>
      <p:sp>
        <p:nvSpPr>
          <p:cNvPr id="12" name="Rechteck 11"/>
          <p:cNvSpPr/>
          <p:nvPr/>
        </p:nvSpPr>
        <p:spPr>
          <a:xfrm>
            <a:off x="-46038" y="6254194"/>
            <a:ext cx="9236076" cy="69215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de-DE" sz="18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653" name="Fußzeilenplatzhalter 6"/>
          <p:cNvSpPr txBox="1">
            <a:spLocks/>
          </p:cNvSpPr>
          <p:nvPr/>
        </p:nvSpPr>
        <p:spPr bwMode="auto">
          <a:xfrm>
            <a:off x="571500" y="6403534"/>
            <a:ext cx="3203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F5559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1413" indent="-227013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598613" indent="-22701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F5559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5813" indent="-227013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3013" indent="-2270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0213" indent="-2270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7413" indent="-2270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4613" indent="-2270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800" b="1">
                <a:solidFill>
                  <a:srgbClr val="FFFFFF"/>
                </a:solidFill>
              </a:rPr>
              <a:t>VDI, Baden-Baden</a:t>
            </a:r>
            <a:endParaRPr lang="de-DE" altLang="de-DE" sz="1800" b="1">
              <a:solidFill>
                <a:srgbClr val="FFFFFF"/>
              </a:solidFill>
            </a:endParaRPr>
          </a:p>
        </p:txBody>
      </p:sp>
      <p:graphicFrame>
        <p:nvGraphicFramePr>
          <p:cNvPr id="2765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18982"/>
              </p:ext>
            </p:extLst>
          </p:nvPr>
        </p:nvGraphicFramePr>
        <p:xfrm>
          <a:off x="233363" y="901700"/>
          <a:ext cx="8771581" cy="5174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Arbeitsblatt" r:id="rId3" imgW="9195007" imgH="5403688" progId="Excel.Sheet.12">
                  <p:embed/>
                </p:oleObj>
              </mc:Choice>
              <mc:Fallback>
                <p:oleObj name="Arbeitsblatt" r:id="rId3" imgW="9195007" imgH="5403688" progId="Excel.Sheet.12">
                  <p:embed/>
                  <p:pic>
                    <p:nvPicPr>
                      <p:cNvPr id="27654" name="Objek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901700"/>
                        <a:ext cx="8771581" cy="5174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Geschweifte Klammer links 19"/>
          <p:cNvSpPr/>
          <p:nvPr/>
        </p:nvSpPr>
        <p:spPr>
          <a:xfrm>
            <a:off x="7850820" y="1782441"/>
            <a:ext cx="46038" cy="431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de-DE"/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auto">
          <a:xfrm>
            <a:off x="5436096" y="213264"/>
            <a:ext cx="1512888" cy="596900"/>
          </a:xfrm>
          <a:prstGeom prst="irregularSeal1">
            <a:avLst/>
          </a:prstGeom>
          <a:solidFill>
            <a:srgbClr val="CCEC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sz="1400" b="1" dirty="0" smtClean="0"/>
              <a:t>This year</a:t>
            </a:r>
            <a:endParaRPr lang="en-US" sz="1400" b="1" dirty="0"/>
          </a:p>
        </p:txBody>
      </p:sp>
      <p:sp>
        <p:nvSpPr>
          <p:cNvPr id="10" name="AutoShape 26"/>
          <p:cNvSpPr>
            <a:spLocks noChangeArrowheads="1"/>
          </p:cNvSpPr>
          <p:nvPr/>
        </p:nvSpPr>
        <p:spPr bwMode="auto">
          <a:xfrm>
            <a:off x="3635896" y="7070307"/>
            <a:ext cx="1224136" cy="206085"/>
          </a:xfrm>
          <a:prstGeom prst="irregularSeal1">
            <a:avLst/>
          </a:prstGeom>
          <a:solidFill>
            <a:srgbClr val="FFFF00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000" b="1" kern="0" dirty="0" smtClean="0">
                <a:solidFill>
                  <a:prstClr val="black"/>
                </a:solidFill>
              </a:rPr>
              <a:t>NEW in 2019</a:t>
            </a:r>
            <a:endParaRPr lang="en-US" sz="1000" b="1" kern="0" dirty="0">
              <a:solidFill>
                <a:prstClr val="black"/>
              </a:solidFill>
            </a:endParaRPr>
          </a:p>
        </p:txBody>
      </p:sp>
      <p:cxnSp>
        <p:nvCxnSpPr>
          <p:cNvPr id="4" name="Gerader Verbinder 3"/>
          <p:cNvCxnSpPr/>
          <p:nvPr/>
        </p:nvCxnSpPr>
        <p:spPr>
          <a:xfrm>
            <a:off x="5940152" y="7241318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ige Legende 4"/>
          <p:cNvSpPr/>
          <p:nvPr/>
        </p:nvSpPr>
        <p:spPr>
          <a:xfrm>
            <a:off x="6948984" y="7160420"/>
            <a:ext cx="1799480" cy="206085"/>
          </a:xfrm>
          <a:prstGeom prst="wedgeRectCallout">
            <a:avLst>
              <a:gd name="adj1" fmla="val -62649"/>
              <a:gd name="adj2" fmla="val -6828"/>
            </a:avLst>
          </a:prstGeom>
          <a:solidFill>
            <a:srgbClr val="CCECF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r>
              <a:rPr lang="de-DE" sz="1200" dirty="0" smtClean="0">
                <a:solidFill>
                  <a:schemeClr val="tx1"/>
                </a:solidFill>
              </a:rPr>
              <a:t>g. Krankheit ausgefallen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5" name="Gerader Verbinder 14"/>
          <p:cNvCxnSpPr/>
          <p:nvPr/>
        </p:nvCxnSpPr>
        <p:spPr>
          <a:xfrm>
            <a:off x="7058732" y="3414510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4384695" y="7245061"/>
            <a:ext cx="48126" cy="1443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utoShape 26"/>
          <p:cNvSpPr>
            <a:spLocks noChangeArrowheads="1"/>
          </p:cNvSpPr>
          <p:nvPr/>
        </p:nvSpPr>
        <p:spPr bwMode="auto">
          <a:xfrm>
            <a:off x="2195250" y="5743195"/>
            <a:ext cx="1224136" cy="206085"/>
          </a:xfrm>
          <a:prstGeom prst="irregularSeal1">
            <a:avLst/>
          </a:prstGeom>
          <a:solidFill>
            <a:srgbClr val="FFFF00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000" b="1" kern="0" dirty="0" smtClean="0">
                <a:solidFill>
                  <a:prstClr val="black"/>
                </a:solidFill>
              </a:rPr>
              <a:t>NEW course</a:t>
            </a:r>
            <a:endParaRPr lang="en-US" sz="1000" b="1" kern="0" dirty="0">
              <a:solidFill>
                <a:prstClr val="black"/>
              </a:solidFill>
            </a:endParaRPr>
          </a:p>
        </p:txBody>
      </p:sp>
      <p:cxnSp>
        <p:nvCxnSpPr>
          <p:cNvPr id="19" name="Gerader Verbinder 18"/>
          <p:cNvCxnSpPr/>
          <p:nvPr/>
        </p:nvCxnSpPr>
        <p:spPr>
          <a:xfrm>
            <a:off x="6013040" y="1464734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97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HLRS_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8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4718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9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4718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0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4718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4718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2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4718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200" b="1" i="0" u="none" strike="noStrike" cap="none" normalizeH="0" baseline="0" smtClean="0">
            <a:ln>
              <a:noFill/>
            </a:ln>
            <a:solidFill>
              <a:srgbClr val="1F3A45"/>
            </a:solidFill>
            <a:effectLst/>
            <a:latin typeface="Arial" charset="0"/>
            <a:ea typeface="ＭＳ Ｐゴシック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200" b="1" i="0" u="none" strike="noStrike" cap="none" normalizeH="0" baseline="0" smtClean="0">
            <a:ln>
              <a:noFill/>
            </a:ln>
            <a:solidFill>
              <a:srgbClr val="1F3A45"/>
            </a:solidFill>
            <a:effectLst/>
            <a:latin typeface="Arial" charset="0"/>
            <a:ea typeface="ＭＳ Ｐゴシック" pitchFamily="124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4718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4718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4718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4718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4718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4718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HLRS_New</Template>
  <TotalTime>0</TotalTime>
  <Words>430</Words>
  <Application>Microsoft Office PowerPoint</Application>
  <PresentationFormat>Bildschirmpräsentation (4:3)</PresentationFormat>
  <Paragraphs>175</Paragraphs>
  <Slides>19</Slides>
  <Notes>9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14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44" baseType="lpstr">
      <vt:lpstr>ＭＳ Ｐゴシック</vt:lpstr>
      <vt:lpstr>Arial</vt:lpstr>
      <vt:lpstr>Calibri</vt:lpstr>
      <vt:lpstr>Eurostile</vt:lpstr>
      <vt:lpstr>Handel Gothic Com Light</vt:lpstr>
      <vt:lpstr>Helvetica</vt:lpstr>
      <vt:lpstr>Open Sans</vt:lpstr>
      <vt:lpstr>Open Sans  </vt:lpstr>
      <vt:lpstr>Open Sans SemiBold</vt:lpstr>
      <vt:lpstr>Wingdings</vt:lpstr>
      <vt:lpstr>HLRS_New</vt:lpstr>
      <vt:lpstr>Leere Präsentation</vt:lpstr>
      <vt:lpstr>4_Office</vt:lpstr>
      <vt:lpstr>1_Office</vt:lpstr>
      <vt:lpstr>2_Office</vt:lpstr>
      <vt:lpstr>3_Office</vt:lpstr>
      <vt:lpstr>5_Office</vt:lpstr>
      <vt:lpstr>6_Office</vt:lpstr>
      <vt:lpstr>7_Office</vt:lpstr>
      <vt:lpstr>8_Office</vt:lpstr>
      <vt:lpstr>9_Office</vt:lpstr>
      <vt:lpstr>10_Office</vt:lpstr>
      <vt:lpstr>11_Office</vt:lpstr>
      <vt:lpstr>12_Office</vt:lpstr>
      <vt:lpstr>Microsoft Excel-Arbeitsblatt</vt:lpstr>
      <vt:lpstr>Training for HPC Virtual Workshop: Toward a Globally Acknowledged and Free HPC Certification, May 18, 2020</vt:lpstr>
      <vt:lpstr>Roadmap</vt:lpstr>
      <vt:lpstr>About HLRS</vt:lpstr>
      <vt:lpstr>Mission and Vision of HLRS</vt:lpstr>
      <vt:lpstr>HLRS HPE “Hawk”</vt:lpstr>
      <vt:lpstr>Why training &amp; Education</vt:lpstr>
      <vt:lpstr>Motivation</vt:lpstr>
      <vt:lpstr>The Science Case</vt:lpstr>
      <vt:lpstr>Courses 2019</vt:lpstr>
      <vt:lpstr>Participants</vt:lpstr>
      <vt:lpstr>Towards industrial training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Summary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PERFORMANCE  COMPUTING CENTRE STUTTGART</dc:title>
  <dc:creator>Windows-Benutzer</dc:creator>
  <cp:lastModifiedBy>resch@hlrs.de</cp:lastModifiedBy>
  <cp:revision>1195</cp:revision>
  <dcterms:created xsi:type="dcterms:W3CDTF">2008-08-07T15:23:31Z</dcterms:created>
  <dcterms:modified xsi:type="dcterms:W3CDTF">2020-05-18T08:13:37Z</dcterms:modified>
</cp:coreProperties>
</file>