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7"/>
  </p:notesMasterIdLst>
  <p:sldIdLst>
    <p:sldId id="256" r:id="rId2"/>
    <p:sldId id="341" r:id="rId3"/>
    <p:sldId id="343" r:id="rId4"/>
    <p:sldId id="389" r:id="rId5"/>
    <p:sldId id="342" r:id="rId6"/>
    <p:sldId id="387" r:id="rId7"/>
    <p:sldId id="388" r:id="rId8"/>
    <p:sldId id="340" r:id="rId9"/>
    <p:sldId id="386" r:id="rId10"/>
    <p:sldId id="346" r:id="rId11"/>
    <p:sldId id="396" r:id="rId12"/>
    <p:sldId id="349" r:id="rId13"/>
    <p:sldId id="390" r:id="rId14"/>
    <p:sldId id="393" r:id="rId15"/>
    <p:sldId id="394" r:id="rId16"/>
    <p:sldId id="353" r:id="rId17"/>
    <p:sldId id="391" r:id="rId18"/>
    <p:sldId id="359" r:id="rId19"/>
    <p:sldId id="392" r:id="rId20"/>
    <p:sldId id="360" r:id="rId21"/>
    <p:sldId id="363" r:id="rId22"/>
    <p:sldId id="364" r:id="rId23"/>
    <p:sldId id="365" r:id="rId24"/>
    <p:sldId id="366" r:id="rId25"/>
    <p:sldId id="367" r:id="rId26"/>
    <p:sldId id="369" r:id="rId27"/>
    <p:sldId id="395" r:id="rId28"/>
    <p:sldId id="378" r:id="rId29"/>
    <p:sldId id="376" r:id="rId30"/>
    <p:sldId id="398" r:id="rId31"/>
    <p:sldId id="400" r:id="rId32"/>
    <p:sldId id="401" r:id="rId33"/>
    <p:sldId id="402" r:id="rId34"/>
    <p:sldId id="397" r:id="rId35"/>
    <p:sldId id="30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51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drivers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://docs.nvidia.com/cuda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Программная модель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 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Код на хосте управляет памятью и хоста и девайса, а также запускает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выполнения на девайсе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Ядра исполняются на девайсе параллельно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множеством нитей (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нить выполняет один и тот же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функции-ядра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определить, какую часть данных должна обрабатывать каждая нить?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0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Программный стек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3" y="1557338"/>
            <a:ext cx="6396699" cy="417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организованы в иерархию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Нити 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Блоки нитей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(blocks of threads)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Сетка блоков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(grid of blocks)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запуске ядра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обязательно указывается 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нитей в блоке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блоков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в блоке и блоки в сетке могут быть организованы в 1-, 2- и 3-х мерные массивы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нить хранит в специальных переменных следующие значения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Свой номер в блоке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Номер своего блока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блоков в сетке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Таким образом нить может вычислить свой уникальный порядковый номер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90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блоков сетки исполняется на одном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каждый момент времени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исполняться лишь один блок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Распределение блоков по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происходит динамически, управляется логикой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Коммуникация между нитями возможна лишь в пределах одного блока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40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блока делятся на логические группы по 32 нити –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warps)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нити одного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исполняются физически одновременно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Распределение нитей по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варпам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происходит автоматически без участия программиста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i="1" baseline="-25000" dirty="0" err="1" smtClean="0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%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32 != 0 один из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варпов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будет содержать неактивные нити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i="1" dirty="0">
                <a:latin typeface="PT Sans" pitchFamily="34" charset="-52"/>
                <a:ea typeface="PT Sans" pitchFamily="34" charset="-52"/>
              </a:rPr>
              <a:t>MAX(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i="1" baseline="-25000" dirty="0" err="1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= 1024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8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392489" cy="481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Hello, world: CUDA-style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Классический пример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hello, world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для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CUDA –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вычисление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SAXPY</a:t>
                </a:r>
              </a:p>
              <a:p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SAXPY – Single precision A*X Plus Y</a:t>
                </a:r>
              </a:p>
              <a:p>
                <a:pPr>
                  <a:spcAft>
                    <a:spcPts val="3000"/>
                  </a:spcAft>
                </a:pP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Поэлементное сложение векторов, один из которых умножен на скаляр</a:t>
                </a:r>
              </a:p>
              <a:p>
                <a:pPr marL="109728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PT Sans" pitchFamily="34" charset="-52"/>
                            </a:rPr>
                            <m:t>𝒛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ea typeface="PT Sans" pitchFamily="34" charset="-52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ru-RU" sz="2800" b="1" dirty="0"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3"/>
                <a:stretch>
                  <a:fillRect t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функций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Дополнительные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Оператор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запуска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4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функцию-ядро - в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ызываетс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 с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хоста исполняется на девайсе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Ядро должно возвращать значение типа 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void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__device__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девайс-функцию – вызывается из ядра или другой девайс-функции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девайсе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__host__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Обычная функция С++</a:t>
            </a:r>
            <a:endParaRPr lang="ru-RU" sz="2400" b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415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Требования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Совместимая с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видеокарта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Toolkit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компилятор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C/C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++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09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66708"/>
              </p:ext>
            </p:extLst>
          </p:nvPr>
        </p:nvGraphicFramePr>
        <p:xfrm>
          <a:off x="395536" y="1844825"/>
          <a:ext cx="8568953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384376"/>
                <a:gridCol w="3024337"/>
              </a:tblGrid>
              <a:tr h="94455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Атрибут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Выполняется</a:t>
                      </a:r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 на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Вызывается из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__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__global__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__host__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Атрибуты переменных определя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ют в какой памяти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будет размещаться переменная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Скорость и способ доступа к переменной сильно варьируется в зависимости от типа размещения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Подробнее о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в соответствующей лекции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76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поддерживает модульную сборку – каждая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 должна находиться в одном исходном файле вместе со всеми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функциями и переменными, которые она использует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07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1/2/3/4-мерные векторные типы на основе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char,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short,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long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float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double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Компоненты векторных типов имеют имена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x, y, z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573016"/>
            <a:ext cx="7920880" cy="120032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int2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make_int2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1,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7)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float3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u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make_float3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3.4f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(1.0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f, 2.0f, 3.4f )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5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Для этих типов не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поддерживаются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автоматические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векторные операции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ип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используемый для задания размерностей блоков потоков и сеток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Этот тип основан на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элементы по умолчанию инициализируются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582869"/>
            <a:ext cx="7632848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( 16, 16, 1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256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(256, 1, 1)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5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gridDim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блоков в сетке по каждому из измерений (тип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нитей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блоке по каждому из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текущего блока в сетке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 каждому из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текущей нити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блоке по каждому из измерений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(тип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warpSize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(тип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2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589872"/>
            <a:ext cx="7776864" cy="163121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kernel_name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&lt;&lt;&lt;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Ns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cudaStream_t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&gt;&gt;&gt;(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9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kernel_name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это имя или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адрес ядра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Nb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типа задает число блоков в сетке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число нитей в блоке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дополнительный объем разделяемой памяти в для блоков сетки 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ставит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вызов ядра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заданную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очередь команд (CUDA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Stream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6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Обработка ошибок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функция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кроме запуска ядра)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возвращает значение типа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𝑐𝑢𝑑𝑎𝐸𝑟𝑟𝑜𝑟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_𝑡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успешном выполнении функции возвращается значение 𝑐𝑢𝑑𝑎𝑆𝑢𝑐𝑐𝑒𝑠𝑠, иначе возвращается код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ошибки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4005064"/>
            <a:ext cx="792088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cudaGetErrorString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code);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описание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ошибки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cudaGetLastError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получить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последнюю ошибку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2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Асинхронность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Некоторые функции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CUDA являются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асинхронными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Асинхронные версии ф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ункций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копирования и инициализации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копирования памяти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↔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внутри устройства и между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устройствами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синхронизации устройства используется функция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cudaDeviceSynchronize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()</a:t>
            </a:r>
            <a:endParaRPr lang="ru-RU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7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Видеокарта и драйвера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Список поддерживаемых видеокарт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https://developer.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nvidia.com/cuda-gpus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Toolkit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имеет свой список актуальных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драйверов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3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3"/>
              </a:rPr>
              <a:t>www.nvidia.com/drivers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0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чередь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команд для запуска ядер и обмена данными между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хостом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 умолчанию все команды работают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очереди номер 0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stream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определяет идентификатор – аргумент для команд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Команды с одним значением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stream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выполняются последовательно, с разными – независимо друг от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друга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3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Streams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могут использоваться для оптимизации доступа в память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копирование данных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хост-девайс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девайс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и работа ядра занимают примерно одинаковое время,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можно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получить выигрыш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производительности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7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988840"/>
            <a:ext cx="8640960" cy="255454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/>
              </a:rPr>
              <a:t>cudaStream_t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streams[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nStreams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nStreams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++i)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cudaStreamCreate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(&amp;streams[i]);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of = i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streamSize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cudaMemcpyAsync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[of], &amp;a[of],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cudaMemcpyHostToDevice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kernel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streamSize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stream[i]&gt;&gt;&gt;(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offset);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cudaMemcpyAsync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(&amp;a[of], 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[of],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cudaMemcpyDeviceToHost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1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Событие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типа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cudaEvent_t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измерения времени выполнения операций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Создавать и уничтожать события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Выделять начало и конец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профилируемого кода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Проверять/ожидать наступления события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Замерять время выполнения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events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36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Профилирование осуществляется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NVIDIA Visual Profiler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Определение гонок данных, бутылочных горлышек и т.д.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Кроме того, можно воспользоваться командой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nvprof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nvprof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[options] [application] [application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args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]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Профилировщик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438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Toolkit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Документация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2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docs.nvidia.com/cuda/index.html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Поддержка ОС: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Windows, Linux,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Mac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версия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поддерживает определенный диапазон архитектур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устарел, можно установить старую версию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Toolkit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3"/>
              </a:rPr>
              <a:t>https://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3"/>
              </a:rPr>
              <a:t>developer.nvidia.com/cuda-toolkit-archive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44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Toolkit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Алгоритм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Определить модель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Определить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последнюю версию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данного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Поставить последний драйвер поддерживающий данную версию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Найти соответствующую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документацию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следовать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инструкциям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74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Компиляция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строковый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компилятор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Исходные файлы – *.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опции командной строки – в документации 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Toolkit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Работа с компилятором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идентична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gcc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компиляции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исходного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файла:</a:t>
            </a:r>
          </a:p>
          <a:p>
            <a:pPr lvl="1"/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arch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37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–O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3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test.cu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b="1" i="1" dirty="0">
                <a:latin typeface="PT Sans" pitchFamily="34" charset="-52"/>
                <a:ea typeface="PT Sans" pitchFamily="34" charset="-52"/>
              </a:rPr>
              <a:t>o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test</a:t>
            </a:r>
            <a:endParaRPr lang="ru-RU" sz="2400" b="1" i="1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7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Visual Studio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версии 6.0 и старше интегрируются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Visual Studio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Существуют ограничения по совместимости версий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CUDA/Visual Studio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RTFM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35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является гетерогенной – использует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выделяют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(хост)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оперативную память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Device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графическую память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Kernels (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 исполняемые 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Типичная последовательность команд программы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Объявить и выделить память на хосте и девайсе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Инициализировать данные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Скопировать данные с хоста на девайс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Запустить ядро(а) на исполнение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Скопировать память обратно на хост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Освободить выделенную память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13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30401</TotalTime>
  <Words>1247</Words>
  <Application>Microsoft Office PowerPoint</Application>
  <PresentationFormat>Экран (4:3)</PresentationFormat>
  <Paragraphs>199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itis_kfu</vt:lpstr>
      <vt:lpstr>Программная модель CUDA</vt:lpstr>
      <vt:lpstr>Требования</vt:lpstr>
      <vt:lpstr>Видеокарта и драйвера</vt:lpstr>
      <vt:lpstr>CUDA Toolkit</vt:lpstr>
      <vt:lpstr>CUDA Toolkit</vt:lpstr>
      <vt:lpstr>Компиляция</vt:lpstr>
      <vt:lpstr>Visual Studio и CUDA</vt:lpstr>
      <vt:lpstr>Nvidia CUDA</vt:lpstr>
      <vt:lpstr>Nvidia CUDA</vt:lpstr>
      <vt:lpstr>Nvidia CUDA</vt:lpstr>
      <vt:lpstr>Программный стек CUDA</vt:lpstr>
      <vt:lpstr>Сетки, блоки и нити</vt:lpstr>
      <vt:lpstr>Сетки, блоки и нити</vt:lpstr>
      <vt:lpstr>Сетки, блоки и нити</vt:lpstr>
      <vt:lpstr>Сетки, блоки и нити</vt:lpstr>
      <vt:lpstr>Сетки, блоки и нити</vt:lpstr>
      <vt:lpstr>Hello, world: CUDA-style</vt:lpstr>
      <vt:lpstr>Расширения языка</vt:lpstr>
      <vt:lpstr>Атрибуты функций</vt:lpstr>
      <vt:lpstr>Атрибуты функций</vt:lpstr>
      <vt:lpstr>Атрибуты переменных</vt:lpstr>
      <vt:lpstr>Атрибуты переменных</vt:lpstr>
      <vt:lpstr>Встроенные типы</vt:lpstr>
      <vt:lpstr>Встроенные типы</vt:lpstr>
      <vt:lpstr>Встроенные переменные</vt:lpstr>
      <vt:lpstr>Оператор вызова ядра</vt:lpstr>
      <vt:lpstr>Оператор вызова ядра</vt:lpstr>
      <vt:lpstr>Обработка ошибок</vt:lpstr>
      <vt:lpstr>Асинхронность в CUDA</vt:lpstr>
      <vt:lpstr>CUDA Streams</vt:lpstr>
      <vt:lpstr>CUDA Streams</vt:lpstr>
      <vt:lpstr>CUDA Streams</vt:lpstr>
      <vt:lpstr>CUDA events</vt:lpstr>
      <vt:lpstr>Профилировщик CUDA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380</cp:revision>
  <dcterms:created xsi:type="dcterms:W3CDTF">2016-04-21T14:31:18Z</dcterms:created>
  <dcterms:modified xsi:type="dcterms:W3CDTF">2017-11-01T10:49:48Z</dcterms:modified>
</cp:coreProperties>
</file>