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5"/>
  </p:notesMasterIdLst>
  <p:sldIdLst>
    <p:sldId id="256" r:id="rId2"/>
    <p:sldId id="367" r:id="rId3"/>
    <p:sldId id="393" r:id="rId4"/>
    <p:sldId id="394" r:id="rId5"/>
    <p:sldId id="392" r:id="rId6"/>
    <p:sldId id="379" r:id="rId7"/>
    <p:sldId id="368" r:id="rId8"/>
    <p:sldId id="380" r:id="rId9"/>
    <p:sldId id="381" r:id="rId10"/>
    <p:sldId id="382" r:id="rId11"/>
    <p:sldId id="369" r:id="rId12"/>
    <p:sldId id="383" r:id="rId13"/>
    <p:sldId id="384" r:id="rId14"/>
    <p:sldId id="385" r:id="rId15"/>
    <p:sldId id="386" r:id="rId16"/>
    <p:sldId id="387" r:id="rId17"/>
    <p:sldId id="371" r:id="rId18"/>
    <p:sldId id="389" r:id="rId19"/>
    <p:sldId id="390" r:id="rId20"/>
    <p:sldId id="377" r:id="rId21"/>
    <p:sldId id="378" r:id="rId22"/>
    <p:sldId id="391" r:id="rId23"/>
    <p:sldId id="30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5078" autoAdjust="0"/>
  </p:normalViewPr>
  <p:slideViewPr>
    <p:cSldViewPr>
      <p:cViewPr>
        <p:scale>
          <a:sx n="100" d="100"/>
          <a:sy n="100" d="100"/>
        </p:scale>
        <p:origin x="-516" y="1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EC948-5C7E-47C2-A17A-A393A59CD22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79838C-4F59-4BB5-AD8D-F3C8C41EE881}">
      <dgm:prSet phldrT="[Текст]" custT="1"/>
      <dgm:spPr/>
      <dgm:t>
        <a:bodyPr/>
        <a:lstStyle/>
        <a:p>
          <a:r>
            <a:rPr lang="ru-RU" sz="4000" dirty="0" smtClean="0">
              <a:latin typeface="PT Sans"/>
            </a:rPr>
            <a:t>Приложения</a:t>
          </a:r>
          <a:endParaRPr lang="ru-RU" sz="4000" dirty="0">
            <a:latin typeface="PT Sans"/>
          </a:endParaRPr>
        </a:p>
      </dgm:t>
    </dgm:pt>
    <dgm:pt modelId="{A17C3641-4678-4C4E-91DE-A5B5AF28BD07}" type="parTrans" cxnId="{3926C945-3827-46D5-A7C5-2B494F1F2CF9}">
      <dgm:prSet/>
      <dgm:spPr/>
      <dgm:t>
        <a:bodyPr/>
        <a:lstStyle/>
        <a:p>
          <a:endParaRPr lang="ru-RU">
            <a:latin typeface="PT Sans"/>
          </a:endParaRPr>
        </a:p>
      </dgm:t>
    </dgm:pt>
    <dgm:pt modelId="{EC8DDECE-7841-4EFB-A8BC-057384BDC5A0}" type="sibTrans" cxnId="{3926C945-3827-46D5-A7C5-2B494F1F2CF9}">
      <dgm:prSet/>
      <dgm:spPr/>
      <dgm:t>
        <a:bodyPr/>
        <a:lstStyle/>
        <a:p>
          <a:endParaRPr lang="ru-RU">
            <a:latin typeface="PT Sans"/>
          </a:endParaRPr>
        </a:p>
      </dgm:t>
    </dgm:pt>
    <dgm:pt modelId="{C7474FCA-3054-40B2-93C9-1FA6D7A0734D}">
      <dgm:prSet phldrT="[Текст]"/>
      <dgm:spPr/>
      <dgm:t>
        <a:bodyPr/>
        <a:lstStyle/>
        <a:p>
          <a:r>
            <a:rPr lang="en-US" dirty="0" err="1" smtClean="0">
              <a:latin typeface="PT Sans"/>
            </a:rPr>
            <a:t>OpenACC</a:t>
          </a:r>
          <a:endParaRPr lang="ru-RU" dirty="0">
            <a:latin typeface="PT Sans"/>
          </a:endParaRPr>
        </a:p>
      </dgm:t>
    </dgm:pt>
    <dgm:pt modelId="{4001E032-F316-42B3-955A-61F5242983DA}" type="parTrans" cxnId="{3EB82EAE-0C4C-4FCB-8833-66B7559B0FB4}">
      <dgm:prSet/>
      <dgm:spPr/>
      <dgm:t>
        <a:bodyPr/>
        <a:lstStyle/>
        <a:p>
          <a:endParaRPr lang="ru-RU">
            <a:latin typeface="PT Sans"/>
          </a:endParaRPr>
        </a:p>
      </dgm:t>
    </dgm:pt>
    <dgm:pt modelId="{B5491579-9368-45C9-98AE-472292845530}" type="sibTrans" cxnId="{3EB82EAE-0C4C-4FCB-8833-66B7559B0FB4}">
      <dgm:prSet/>
      <dgm:spPr/>
      <dgm:t>
        <a:bodyPr/>
        <a:lstStyle/>
        <a:p>
          <a:endParaRPr lang="ru-RU">
            <a:latin typeface="PT Sans"/>
          </a:endParaRPr>
        </a:p>
      </dgm:t>
    </dgm:pt>
    <dgm:pt modelId="{737EC5AF-2FEB-45CD-A4C4-E4280C52BBE0}">
      <dgm:prSet phldrT="[Текст]"/>
      <dgm:spPr/>
      <dgm:t>
        <a:bodyPr/>
        <a:lstStyle/>
        <a:p>
          <a:r>
            <a:rPr lang="ru-RU" dirty="0" smtClean="0">
              <a:latin typeface="PT Sans"/>
            </a:rPr>
            <a:t>Библиотеки </a:t>
          </a:r>
          <a:r>
            <a:rPr lang="en-US" dirty="0" smtClean="0">
              <a:latin typeface="PT Sans"/>
            </a:rPr>
            <a:t>CUDA</a:t>
          </a:r>
          <a:endParaRPr lang="ru-RU" dirty="0">
            <a:latin typeface="PT Sans"/>
          </a:endParaRPr>
        </a:p>
      </dgm:t>
    </dgm:pt>
    <dgm:pt modelId="{F989AF9A-2345-437D-9605-CB1AE125D9BF}" type="parTrans" cxnId="{F8D627AD-306E-4437-AF5D-F207F1E8A3F9}">
      <dgm:prSet/>
      <dgm:spPr/>
      <dgm:t>
        <a:bodyPr/>
        <a:lstStyle/>
        <a:p>
          <a:endParaRPr lang="ru-RU"/>
        </a:p>
      </dgm:t>
    </dgm:pt>
    <dgm:pt modelId="{0E4096B2-AD91-420C-929D-CE1AF4A43235}" type="sibTrans" cxnId="{F8D627AD-306E-4437-AF5D-F207F1E8A3F9}">
      <dgm:prSet/>
      <dgm:spPr/>
      <dgm:t>
        <a:bodyPr/>
        <a:lstStyle/>
        <a:p>
          <a:endParaRPr lang="ru-RU"/>
        </a:p>
      </dgm:t>
    </dgm:pt>
    <dgm:pt modelId="{574920A0-2003-474A-BE83-3F07AA28F9DF}">
      <dgm:prSet phldrT="[Текст]"/>
      <dgm:spPr/>
      <dgm:t>
        <a:bodyPr/>
        <a:lstStyle/>
        <a:p>
          <a:r>
            <a:rPr lang="ru-RU" dirty="0" smtClean="0">
              <a:latin typeface="PT Sans"/>
            </a:rPr>
            <a:t>ЯП </a:t>
          </a:r>
          <a:r>
            <a:rPr lang="en-US" dirty="0" smtClean="0">
              <a:latin typeface="PT Sans"/>
            </a:rPr>
            <a:t>CUDA</a:t>
          </a:r>
          <a:endParaRPr lang="ru-RU" dirty="0">
            <a:latin typeface="PT Sans"/>
          </a:endParaRPr>
        </a:p>
      </dgm:t>
    </dgm:pt>
    <dgm:pt modelId="{E6F4FCD5-B6D8-489C-B71B-CA7DD3A5AEA4}" type="parTrans" cxnId="{BA0164AE-D5DD-4586-BBA6-CD2C5A4E4CE0}">
      <dgm:prSet/>
      <dgm:spPr/>
      <dgm:t>
        <a:bodyPr/>
        <a:lstStyle/>
        <a:p>
          <a:endParaRPr lang="ru-RU"/>
        </a:p>
      </dgm:t>
    </dgm:pt>
    <dgm:pt modelId="{35E5297C-DE39-4AF4-ADE9-CFB3BDD1B0F0}" type="sibTrans" cxnId="{BA0164AE-D5DD-4586-BBA6-CD2C5A4E4CE0}">
      <dgm:prSet/>
      <dgm:spPr/>
      <dgm:t>
        <a:bodyPr/>
        <a:lstStyle/>
        <a:p>
          <a:endParaRPr lang="ru-RU"/>
        </a:p>
      </dgm:t>
    </dgm:pt>
    <dgm:pt modelId="{68A7E0F1-EFAF-4CF0-9E24-49F47522A5DD}" type="pres">
      <dgm:prSet presAssocID="{CE5EC948-5C7E-47C2-A17A-A393A59CD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A5BA9D-B056-4886-99DB-F76D4CFCD3BA}" type="pres">
      <dgm:prSet presAssocID="{1479838C-4F59-4BB5-AD8D-F3C8C41EE881}" presName="vertOne" presStyleCnt="0"/>
      <dgm:spPr/>
    </dgm:pt>
    <dgm:pt modelId="{66C990EF-2EAA-425D-8865-C9443C4EEAE8}" type="pres">
      <dgm:prSet presAssocID="{1479838C-4F59-4BB5-AD8D-F3C8C41EE881}" presName="txOne" presStyleLbl="node0" presStyleIdx="0" presStyleCnt="1" custScaleY="34733" custLinFactNeighborY="24325">
        <dgm:presLayoutVars>
          <dgm:chPref val="3"/>
        </dgm:presLayoutVars>
      </dgm:prSet>
      <dgm:spPr/>
    </dgm:pt>
    <dgm:pt modelId="{5DB4E3B0-9D76-47A4-A8BF-F0332AADF04D}" type="pres">
      <dgm:prSet presAssocID="{1479838C-4F59-4BB5-AD8D-F3C8C41EE881}" presName="parTransOne" presStyleCnt="0"/>
      <dgm:spPr/>
    </dgm:pt>
    <dgm:pt modelId="{15A1FDCF-5594-45C6-B6EC-A44CA414BC08}" type="pres">
      <dgm:prSet presAssocID="{1479838C-4F59-4BB5-AD8D-F3C8C41EE881}" presName="horzOne" presStyleCnt="0"/>
      <dgm:spPr/>
    </dgm:pt>
    <dgm:pt modelId="{E45813A1-0557-4D2E-8E09-D20F2C010767}" type="pres">
      <dgm:prSet presAssocID="{574920A0-2003-474A-BE83-3F07AA28F9DF}" presName="vertTwo" presStyleCnt="0"/>
      <dgm:spPr/>
    </dgm:pt>
    <dgm:pt modelId="{6736313A-C7B3-454C-894C-705EA1B320E9}" type="pres">
      <dgm:prSet presAssocID="{574920A0-2003-474A-BE83-3F07AA28F9DF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E9A5B1-4779-4944-A9EF-FB6F0FC58016}" type="pres">
      <dgm:prSet presAssocID="{574920A0-2003-474A-BE83-3F07AA28F9DF}" presName="horzTwo" presStyleCnt="0"/>
      <dgm:spPr/>
    </dgm:pt>
    <dgm:pt modelId="{7FCD0AA6-6ED5-477C-808A-9BA3DA55AFF4}" type="pres">
      <dgm:prSet presAssocID="{35E5297C-DE39-4AF4-ADE9-CFB3BDD1B0F0}" presName="sibSpaceTwo" presStyleCnt="0"/>
      <dgm:spPr/>
    </dgm:pt>
    <dgm:pt modelId="{B434AA59-2A08-4095-94E9-430B1B7114BA}" type="pres">
      <dgm:prSet presAssocID="{C7474FCA-3054-40B2-93C9-1FA6D7A0734D}" presName="vertTwo" presStyleCnt="0"/>
      <dgm:spPr/>
    </dgm:pt>
    <dgm:pt modelId="{8AA1F705-90C4-4620-AB9A-81770C65B41F}" type="pres">
      <dgm:prSet presAssocID="{C7474FCA-3054-40B2-93C9-1FA6D7A0734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D1C95B4-0BF2-4133-89E7-9D688F0A89C6}" type="pres">
      <dgm:prSet presAssocID="{C7474FCA-3054-40B2-93C9-1FA6D7A0734D}" presName="horzTwo" presStyleCnt="0"/>
      <dgm:spPr/>
    </dgm:pt>
    <dgm:pt modelId="{D823C5DE-2C0F-40FF-92D9-6B924C75CE3C}" type="pres">
      <dgm:prSet presAssocID="{B5491579-9368-45C9-98AE-472292845530}" presName="sibSpaceTwo" presStyleCnt="0"/>
      <dgm:spPr/>
    </dgm:pt>
    <dgm:pt modelId="{0775CAB1-C91A-4CCD-9540-B375D40CF869}" type="pres">
      <dgm:prSet presAssocID="{737EC5AF-2FEB-45CD-A4C4-E4280C52BBE0}" presName="vertTwo" presStyleCnt="0"/>
      <dgm:spPr/>
    </dgm:pt>
    <dgm:pt modelId="{13BDCDB1-CB15-4B3D-B240-72085E2F802D}" type="pres">
      <dgm:prSet presAssocID="{737EC5AF-2FEB-45CD-A4C4-E4280C52BBE0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ADD0FC-9ED9-41F4-8BEB-1CB0A809480B}" type="pres">
      <dgm:prSet presAssocID="{737EC5AF-2FEB-45CD-A4C4-E4280C52BBE0}" presName="horzTwo" presStyleCnt="0"/>
      <dgm:spPr/>
    </dgm:pt>
  </dgm:ptLst>
  <dgm:cxnLst>
    <dgm:cxn modelId="{3926C945-3827-46D5-A7C5-2B494F1F2CF9}" srcId="{CE5EC948-5C7E-47C2-A17A-A393A59CD226}" destId="{1479838C-4F59-4BB5-AD8D-F3C8C41EE881}" srcOrd="0" destOrd="0" parTransId="{A17C3641-4678-4C4E-91DE-A5B5AF28BD07}" sibTransId="{EC8DDECE-7841-4EFB-A8BC-057384BDC5A0}"/>
    <dgm:cxn modelId="{5D633F47-E95A-4A46-BE6E-9CDE7D4BD0B3}" type="presOf" srcId="{C7474FCA-3054-40B2-93C9-1FA6D7A0734D}" destId="{8AA1F705-90C4-4620-AB9A-81770C65B41F}" srcOrd="0" destOrd="0" presId="urn:microsoft.com/office/officeart/2005/8/layout/hierarchy4"/>
    <dgm:cxn modelId="{68E08F9D-A71B-41D1-B43E-3DAF911D14B1}" type="presOf" srcId="{574920A0-2003-474A-BE83-3F07AA28F9DF}" destId="{6736313A-C7B3-454C-894C-705EA1B320E9}" srcOrd="0" destOrd="0" presId="urn:microsoft.com/office/officeart/2005/8/layout/hierarchy4"/>
    <dgm:cxn modelId="{9517AC00-7D97-429E-8938-9F2FAFA19BC0}" type="presOf" srcId="{1479838C-4F59-4BB5-AD8D-F3C8C41EE881}" destId="{66C990EF-2EAA-425D-8865-C9443C4EEAE8}" srcOrd="0" destOrd="0" presId="urn:microsoft.com/office/officeart/2005/8/layout/hierarchy4"/>
    <dgm:cxn modelId="{BA0164AE-D5DD-4586-BBA6-CD2C5A4E4CE0}" srcId="{1479838C-4F59-4BB5-AD8D-F3C8C41EE881}" destId="{574920A0-2003-474A-BE83-3F07AA28F9DF}" srcOrd="0" destOrd="0" parTransId="{E6F4FCD5-B6D8-489C-B71B-CA7DD3A5AEA4}" sibTransId="{35E5297C-DE39-4AF4-ADE9-CFB3BDD1B0F0}"/>
    <dgm:cxn modelId="{3EB82EAE-0C4C-4FCB-8833-66B7559B0FB4}" srcId="{1479838C-4F59-4BB5-AD8D-F3C8C41EE881}" destId="{C7474FCA-3054-40B2-93C9-1FA6D7A0734D}" srcOrd="1" destOrd="0" parTransId="{4001E032-F316-42B3-955A-61F5242983DA}" sibTransId="{B5491579-9368-45C9-98AE-472292845530}"/>
    <dgm:cxn modelId="{F8D627AD-306E-4437-AF5D-F207F1E8A3F9}" srcId="{1479838C-4F59-4BB5-AD8D-F3C8C41EE881}" destId="{737EC5AF-2FEB-45CD-A4C4-E4280C52BBE0}" srcOrd="2" destOrd="0" parTransId="{F989AF9A-2345-437D-9605-CB1AE125D9BF}" sibTransId="{0E4096B2-AD91-420C-929D-CE1AF4A43235}"/>
    <dgm:cxn modelId="{72187DBF-6F73-45D0-BB08-E0104BC20D49}" type="presOf" srcId="{737EC5AF-2FEB-45CD-A4C4-E4280C52BBE0}" destId="{13BDCDB1-CB15-4B3D-B240-72085E2F802D}" srcOrd="0" destOrd="0" presId="urn:microsoft.com/office/officeart/2005/8/layout/hierarchy4"/>
    <dgm:cxn modelId="{0194F822-EEEA-43BC-8799-3A83BA6AD52B}" type="presOf" srcId="{CE5EC948-5C7E-47C2-A17A-A393A59CD226}" destId="{68A7E0F1-EFAF-4CF0-9E24-49F47522A5DD}" srcOrd="0" destOrd="0" presId="urn:microsoft.com/office/officeart/2005/8/layout/hierarchy4"/>
    <dgm:cxn modelId="{39AFDED3-B90A-44EE-A329-11C89A3CA7D8}" type="presParOf" srcId="{68A7E0F1-EFAF-4CF0-9E24-49F47522A5DD}" destId="{E4A5BA9D-B056-4886-99DB-F76D4CFCD3BA}" srcOrd="0" destOrd="0" presId="urn:microsoft.com/office/officeart/2005/8/layout/hierarchy4"/>
    <dgm:cxn modelId="{0047AC78-5E28-4FC5-871C-8DBE5D1E909E}" type="presParOf" srcId="{E4A5BA9D-B056-4886-99DB-F76D4CFCD3BA}" destId="{66C990EF-2EAA-425D-8865-C9443C4EEAE8}" srcOrd="0" destOrd="0" presId="urn:microsoft.com/office/officeart/2005/8/layout/hierarchy4"/>
    <dgm:cxn modelId="{703C6445-D802-4B32-84C1-8F6DEE4ECDA3}" type="presParOf" srcId="{E4A5BA9D-B056-4886-99DB-F76D4CFCD3BA}" destId="{5DB4E3B0-9D76-47A4-A8BF-F0332AADF04D}" srcOrd="1" destOrd="0" presId="urn:microsoft.com/office/officeart/2005/8/layout/hierarchy4"/>
    <dgm:cxn modelId="{7965AA90-BFCF-4A16-B8E1-BFA24C3DFA8F}" type="presParOf" srcId="{E4A5BA9D-B056-4886-99DB-F76D4CFCD3BA}" destId="{15A1FDCF-5594-45C6-B6EC-A44CA414BC08}" srcOrd="2" destOrd="0" presId="urn:microsoft.com/office/officeart/2005/8/layout/hierarchy4"/>
    <dgm:cxn modelId="{C0D590D2-4223-40FF-B10A-DCB248C78022}" type="presParOf" srcId="{15A1FDCF-5594-45C6-B6EC-A44CA414BC08}" destId="{E45813A1-0557-4D2E-8E09-D20F2C010767}" srcOrd="0" destOrd="0" presId="urn:microsoft.com/office/officeart/2005/8/layout/hierarchy4"/>
    <dgm:cxn modelId="{51B9FD1D-0065-471A-A04F-00E302222F51}" type="presParOf" srcId="{E45813A1-0557-4D2E-8E09-D20F2C010767}" destId="{6736313A-C7B3-454C-894C-705EA1B320E9}" srcOrd="0" destOrd="0" presId="urn:microsoft.com/office/officeart/2005/8/layout/hierarchy4"/>
    <dgm:cxn modelId="{A4CD4098-6E57-4766-BA9E-B0C04129B60D}" type="presParOf" srcId="{E45813A1-0557-4D2E-8E09-D20F2C010767}" destId="{F2E9A5B1-4779-4944-A9EF-FB6F0FC58016}" srcOrd="1" destOrd="0" presId="urn:microsoft.com/office/officeart/2005/8/layout/hierarchy4"/>
    <dgm:cxn modelId="{3DCD6B68-B128-461C-873C-C5611B5C8602}" type="presParOf" srcId="{15A1FDCF-5594-45C6-B6EC-A44CA414BC08}" destId="{7FCD0AA6-6ED5-477C-808A-9BA3DA55AFF4}" srcOrd="1" destOrd="0" presId="urn:microsoft.com/office/officeart/2005/8/layout/hierarchy4"/>
    <dgm:cxn modelId="{EAC0DA8C-FE84-429A-B2E6-906819E06196}" type="presParOf" srcId="{15A1FDCF-5594-45C6-B6EC-A44CA414BC08}" destId="{B434AA59-2A08-4095-94E9-430B1B7114BA}" srcOrd="2" destOrd="0" presId="urn:microsoft.com/office/officeart/2005/8/layout/hierarchy4"/>
    <dgm:cxn modelId="{7520DB53-ACE0-42D0-B963-85BED72A2DAA}" type="presParOf" srcId="{B434AA59-2A08-4095-94E9-430B1B7114BA}" destId="{8AA1F705-90C4-4620-AB9A-81770C65B41F}" srcOrd="0" destOrd="0" presId="urn:microsoft.com/office/officeart/2005/8/layout/hierarchy4"/>
    <dgm:cxn modelId="{563C8F9B-D7F5-400C-ACF5-3422F7ECF637}" type="presParOf" srcId="{B434AA59-2A08-4095-94E9-430B1B7114BA}" destId="{1D1C95B4-0BF2-4133-89E7-9D688F0A89C6}" srcOrd="1" destOrd="0" presId="urn:microsoft.com/office/officeart/2005/8/layout/hierarchy4"/>
    <dgm:cxn modelId="{925828B7-98F3-4221-93C3-40D61F8868E1}" type="presParOf" srcId="{15A1FDCF-5594-45C6-B6EC-A44CA414BC08}" destId="{D823C5DE-2C0F-40FF-92D9-6B924C75CE3C}" srcOrd="3" destOrd="0" presId="urn:microsoft.com/office/officeart/2005/8/layout/hierarchy4"/>
    <dgm:cxn modelId="{6758A95C-41EB-43A3-BD44-85FBE9DDF6AB}" type="presParOf" srcId="{15A1FDCF-5594-45C6-B6EC-A44CA414BC08}" destId="{0775CAB1-C91A-4CCD-9540-B375D40CF869}" srcOrd="4" destOrd="0" presId="urn:microsoft.com/office/officeart/2005/8/layout/hierarchy4"/>
    <dgm:cxn modelId="{577936E7-1193-4D25-BA5E-CC2BCBCFF4DF}" type="presParOf" srcId="{0775CAB1-C91A-4CCD-9540-B375D40CF869}" destId="{13BDCDB1-CB15-4B3D-B240-72085E2F802D}" srcOrd="0" destOrd="0" presId="urn:microsoft.com/office/officeart/2005/8/layout/hierarchy4"/>
    <dgm:cxn modelId="{EC798C16-F5E3-4C8B-9129-C4FB4C4A2E06}" type="presParOf" srcId="{0775CAB1-C91A-4CCD-9540-B375D40CF869}" destId="{B7ADD0FC-9ED9-41F4-8BEB-1CB0A809480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990EF-2EAA-425D-8865-C9443C4EEAE8}">
      <dsp:nvSpPr>
        <dsp:cNvPr id="0" name=""/>
        <dsp:cNvSpPr/>
      </dsp:nvSpPr>
      <dsp:spPr>
        <a:xfrm>
          <a:off x="2363" y="63176"/>
          <a:ext cx="6571665" cy="103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latin typeface="PT Sans"/>
            </a:rPr>
            <a:t>Приложения</a:t>
          </a:r>
          <a:endParaRPr lang="ru-RU" sz="4000" kern="1200" dirty="0">
            <a:latin typeface="PT Sans"/>
          </a:endParaRPr>
        </a:p>
      </dsp:txBody>
      <dsp:txXfrm>
        <a:off x="32610" y="93423"/>
        <a:ext cx="6511171" cy="972226"/>
      </dsp:txXfrm>
    </dsp:sp>
    <dsp:sp modelId="{6736313A-C7B3-454C-894C-705EA1B320E9}">
      <dsp:nvSpPr>
        <dsp:cNvPr id="0" name=""/>
        <dsp:cNvSpPr/>
      </dsp:nvSpPr>
      <dsp:spPr>
        <a:xfrm>
          <a:off x="2363" y="1290221"/>
          <a:ext cx="2074389" cy="2973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PT Sans"/>
            </a:rPr>
            <a:t>ЯП </a:t>
          </a:r>
          <a:r>
            <a:rPr lang="en-US" sz="2500" kern="1200" dirty="0" smtClean="0">
              <a:latin typeface="PT Sans"/>
            </a:rPr>
            <a:t>CUDA</a:t>
          </a:r>
          <a:endParaRPr lang="ru-RU" sz="2500" kern="1200" dirty="0">
            <a:latin typeface="PT Sans"/>
          </a:endParaRPr>
        </a:p>
      </dsp:txBody>
      <dsp:txXfrm>
        <a:off x="63120" y="1350978"/>
        <a:ext cx="1952875" cy="2851799"/>
      </dsp:txXfrm>
    </dsp:sp>
    <dsp:sp modelId="{8AA1F705-90C4-4620-AB9A-81770C65B41F}">
      <dsp:nvSpPr>
        <dsp:cNvPr id="0" name=""/>
        <dsp:cNvSpPr/>
      </dsp:nvSpPr>
      <dsp:spPr>
        <a:xfrm>
          <a:off x="2251001" y="1290221"/>
          <a:ext cx="2074389" cy="2973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PT Sans"/>
            </a:rPr>
            <a:t>OpenACC</a:t>
          </a:r>
          <a:endParaRPr lang="ru-RU" sz="2500" kern="1200" dirty="0">
            <a:latin typeface="PT Sans"/>
          </a:endParaRPr>
        </a:p>
      </dsp:txBody>
      <dsp:txXfrm>
        <a:off x="2311758" y="1350978"/>
        <a:ext cx="1952875" cy="2851799"/>
      </dsp:txXfrm>
    </dsp:sp>
    <dsp:sp modelId="{13BDCDB1-CB15-4B3D-B240-72085E2F802D}">
      <dsp:nvSpPr>
        <dsp:cNvPr id="0" name=""/>
        <dsp:cNvSpPr/>
      </dsp:nvSpPr>
      <dsp:spPr>
        <a:xfrm>
          <a:off x="4499639" y="1290221"/>
          <a:ext cx="2074389" cy="2973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PT Sans"/>
            </a:rPr>
            <a:t>Библиотеки </a:t>
          </a:r>
          <a:r>
            <a:rPr lang="en-US" sz="2500" kern="1200" dirty="0" smtClean="0">
              <a:latin typeface="PT Sans"/>
            </a:rPr>
            <a:t>CUDA</a:t>
          </a:r>
          <a:endParaRPr lang="ru-RU" sz="2500" kern="1200" dirty="0">
            <a:latin typeface="PT Sans"/>
          </a:endParaRPr>
        </a:p>
      </dsp:txBody>
      <dsp:txXfrm>
        <a:off x="4560396" y="1350978"/>
        <a:ext cx="1952875" cy="2851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44824"/>
            <a:ext cx="8276456" cy="1852116"/>
          </a:xfrm>
        </p:spPr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OpenACC</a:t>
            </a: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/>
            </a:r>
            <a:b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</a:b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</p:spPr>
            <p:txBody>
              <a:bodyPr vert="horz">
                <a:normAutofit/>
              </a:bodyPr>
              <a:lstStyle/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Вариант с использованием функции </a:t>
                </a:r>
                <a:r>
                  <a:rPr lang="en-US" sz="2800" dirty="0" err="1" smtClean="0">
                    <a:latin typeface="PT Sans" pitchFamily="34" charset="-52"/>
                    <a:ea typeface="PT Sans" pitchFamily="34" charset="-52"/>
                  </a:rPr>
                  <a:t>cublasSgemm</a:t>
                </a:r>
                <a:endParaRPr lang="en-US" sz="2800" dirty="0">
                  <a:latin typeface="PT Sans" pitchFamily="34" charset="-52"/>
                  <a:ea typeface="PT Sans" pitchFamily="34" charset="-52"/>
                </a:endParaRP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Выполняет операцию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PT Sans" pitchFamily="34" charset="-52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  <a:ea typeface="PT Sans" pitchFamily="34" charset="-52"/>
                        </a:rPr>
                        <m:t>=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ru-RU" sz="2800" dirty="0" smtClean="0">
                  <a:latin typeface="PT Sans" pitchFamily="34" charset="-52"/>
                  <a:ea typeface="PT Sans" pitchFamily="34" charset="-52"/>
                </a:endParaRP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Матрицы А и В могут быть транспонированы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Матрицы хранятся по столбцам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Компиляция с ключом -</a:t>
                </a:r>
                <a:r>
                  <a:rPr lang="en-US" sz="2800" dirty="0" err="1" smtClean="0">
                    <a:latin typeface="PT Sans" pitchFamily="34" charset="-52"/>
                    <a:ea typeface="PT Sans" pitchFamily="34" charset="-52"/>
                  </a:rPr>
                  <a:t>lcublas</a:t>
                </a:r>
                <a:endParaRPr lang="ru-RU" sz="2400" dirty="0">
                  <a:latin typeface="PT Sans" pitchFamily="34" charset="-52"/>
                  <a:ea typeface="PT Sans" pitchFamily="34" charset="-52"/>
                </a:endParaRPr>
              </a:p>
              <a:p>
                <a:pPr lvl="1"/>
                <a:endParaRPr lang="ru-RU" sz="2400" dirty="0">
                  <a:latin typeface="PT Sans" pitchFamily="34" charset="-52"/>
                  <a:ea typeface="PT Sans" pitchFamily="34" charset="-52"/>
                </a:endParaRPr>
              </a:p>
            </p:txBody>
          </p:sp>
        </mc:Choice>
        <mc:Fallback>
          <p:sp>
            <p:nvSpPr>
              <p:cNvPr id="1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  <a:blipFill rotWithShape="1">
                <a:blip r:embed="rId2"/>
                <a:stretch>
                  <a:fillRect t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Перемножение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9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шаблонов 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C++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основанная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STL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быстро создавать параллельный код через высокоуровневый интерфейс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Совместим с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писать код в ОО и функциональном стиле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298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Предоставляет большую коллекцию параллельных алгоритмов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Сканирование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(scan)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Свертка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(reduce)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Сортировка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e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tc.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Контейнеры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host_vector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device_vector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42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Контейнеры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280949"/>
            <a:ext cx="8712968" cy="427809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инициализируем вектор на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GPU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единицами 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device_vector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установим первые 7 элементов равными 9 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795E26"/>
                </a:solidFill>
                <a:latin typeface="Consolas"/>
              </a:rPr>
              <a:t>thrust::fill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создадим вектор на хосте на основе 5 элементов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D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host_vector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установим элементы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H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равными 0, 1, 2, 3, ... 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795E26"/>
                </a:solidFill>
                <a:latin typeface="Consolas"/>
              </a:rPr>
              <a:t>thrust::sequence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/>
              </a:rPr>
              <a:t>//c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копируем все элементы Н в начало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D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795E26"/>
                </a:solidFill>
                <a:latin typeface="Consolas"/>
              </a:rPr>
              <a:t>thrust::copy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распечатаем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D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 i++)</a:t>
            </a:r>
          </a:p>
          <a:p>
            <a:pPr lvl="1"/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"D["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&lt;&lt; i 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"]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&lt;&lt; D[i] &lt;&lt;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92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Контейнеры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280949"/>
            <a:ext cx="8712968" cy="452431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lvl="1"/>
            <a:r>
              <a:rPr lang="ru-RU" sz="1600" dirty="0">
                <a:solidFill>
                  <a:srgbClr val="008000"/>
                </a:solidFill>
                <a:latin typeface="Consolas"/>
              </a:rPr>
              <a:t>//создаем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list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STL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::list&lt;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stl_list.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stl_list.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stl_list.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stl_list.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40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инициализируем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device_vector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с помощью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list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device_vector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stl_list.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stl_list.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копируем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device_vector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в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STL-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вектор 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::vector&lt;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stl_vector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pPr lvl="1"/>
            <a:r>
              <a:rPr lang="en-US" sz="1600" dirty="0">
                <a:solidFill>
                  <a:srgbClr val="795E26"/>
                </a:solidFill>
                <a:latin typeface="Consolas"/>
              </a:rPr>
              <a:t>thrust::copy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stl_vector.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20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Трансформация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Берет все элементы некоего входного множества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Применяет к ним определенную операцию – функтор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Записывает результат по указанному адресу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Трансформации в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3712964"/>
            <a:ext cx="5760640" cy="206210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device_vector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device_vector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795E26"/>
                </a:solidFill>
                <a:latin typeface="Consolas"/>
              </a:rPr>
              <a:t>thrust::sequence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//Y = -X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</a:rPr>
              <a:t>thrust::transform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Y.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thrust::negate&lt;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&gt;());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92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Функторы покрывают большинство встроенных арифметических операций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Можно создавать пользовательские функторы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– использование трансформации для операции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SAXPY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Медленный вариант: использование 2-х трансформаций и дополнительного вектора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Быстрый: использование собственного функтора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Трансформации в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9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70384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hrust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реализована операция редукции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: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редукция по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сумме из Лекции 3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Кроме стандартных сверток,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thrust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есть</a:t>
            </a:r>
          </a:p>
          <a:p>
            <a:pPr lvl="1"/>
            <a:r>
              <a:rPr lang="en-US" sz="2000" dirty="0">
                <a:latin typeface="PT Sans" pitchFamily="34" charset="-52"/>
                <a:ea typeface="PT Sans" pitchFamily="34" charset="-52"/>
              </a:rPr>
              <a:t>thrust::</a:t>
            </a:r>
            <a:r>
              <a:rPr lang="en-US" sz="2000" dirty="0" err="1" smtClean="0">
                <a:latin typeface="PT Sans" pitchFamily="34" charset="-52"/>
                <a:ea typeface="PT Sans" pitchFamily="34" charset="-52"/>
              </a:rPr>
              <a:t>inner_product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thrust::</a:t>
            </a:r>
            <a:r>
              <a:rPr lang="en-US" sz="2000" dirty="0" err="1" smtClean="0">
                <a:latin typeface="PT Sans" pitchFamily="34" charset="-52"/>
                <a:ea typeface="PT Sans" pitchFamily="34" charset="-52"/>
              </a:rPr>
              <a:t>max_element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 /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thrust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::</a:t>
            </a:r>
            <a:r>
              <a:rPr lang="en-US" sz="2000" dirty="0" err="1" smtClean="0">
                <a:latin typeface="PT Sans" pitchFamily="34" charset="-52"/>
                <a:ea typeface="PT Sans" pitchFamily="34" charset="-52"/>
              </a:rPr>
              <a:t>min_element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000" dirty="0">
                <a:latin typeface="PT Sans" pitchFamily="34" charset="-52"/>
                <a:ea typeface="PT Sans" pitchFamily="34" charset="-52"/>
              </a:rPr>
              <a:t>thrust::</a:t>
            </a:r>
            <a:r>
              <a:rPr lang="en-US" sz="2000" dirty="0" err="1" smtClean="0">
                <a:latin typeface="PT Sans" pitchFamily="34" charset="-52"/>
                <a:ea typeface="PT Sans" pitchFamily="34" charset="-52"/>
              </a:rPr>
              <a:t>is_sorted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thrust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::</a:t>
            </a:r>
            <a:r>
              <a:rPr lang="en-US" sz="2000" dirty="0" err="1" smtClean="0">
                <a:latin typeface="PT Sans" pitchFamily="34" charset="-52"/>
                <a:ea typeface="PT Sans" pitchFamily="34" charset="-52"/>
              </a:rPr>
              <a:t>inner_product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etc. (RTFM)</a:t>
            </a:r>
            <a:endParaRPr lang="en-US" sz="2000" dirty="0">
              <a:latin typeface="PT Sans" pitchFamily="34" charset="-52"/>
              <a:ea typeface="PT Sans" pitchFamily="34" charset="-52"/>
            </a:endParaRPr>
          </a:p>
          <a:p>
            <a:pPr lvl="1"/>
            <a:endParaRPr lang="en-US" sz="20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Редукция в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530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70384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thrust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::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transform_reduce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применение трансформации  к последовательности, затем применение свертки к результату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Редукция в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91680" y="2984753"/>
            <a:ext cx="6013970" cy="310854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компиляция с ключом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--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expt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-extended-lambda</a:t>
            </a: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un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op =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sz="1600" dirty="0" smtClean="0">
                <a:solidFill>
                  <a:srgbClr val="795E26"/>
                </a:solidFill>
                <a:latin typeface="Consolas"/>
              </a:rPr>
              <a:t>__device__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&amp;x){</a:t>
            </a:r>
            <a:r>
              <a:rPr lang="en-US" sz="16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sin(x)};</a:t>
            </a:r>
            <a:endParaRPr lang="en-US" sz="1600" dirty="0" smtClean="0">
              <a:solidFill>
                <a:srgbClr val="008000"/>
              </a:solidFill>
              <a:latin typeface="Consolas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thrust::multiplies&lt;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bin_op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transform_reduce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d_x.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	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d_x.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	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un_op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1,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bin_op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	   );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21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70384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>
                <a:latin typeface="PT Sans" pitchFamily="34" charset="-52"/>
                <a:ea typeface="PT Sans" pitchFamily="34" charset="-52"/>
              </a:rPr>
              <a:t>T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hrust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легко сортировать массивы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сортировка массива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длиной 2</a:t>
            </a:r>
            <a:r>
              <a:rPr lang="ru-RU" sz="2800" baseline="30000" dirty="0" smtClean="0">
                <a:latin typeface="PT Sans" pitchFamily="34" charset="-52"/>
                <a:ea typeface="PT Sans" pitchFamily="34" charset="-52"/>
              </a:rPr>
              <a:t>27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Обратите внимание: затраты на копирование данных значительно больше чем на сортировку</a:t>
            </a:r>
          </a:p>
          <a:p>
            <a:endParaRPr lang="en-US" sz="2000" dirty="0">
              <a:latin typeface="PT Sans" pitchFamily="34" charset="-52"/>
              <a:ea typeface="PT Sans" pitchFamily="34" charset="-52"/>
            </a:endParaRPr>
          </a:p>
          <a:p>
            <a:pPr lvl="1"/>
            <a:endParaRPr lang="en-US" sz="20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Сортировка в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144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OpenACC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набор инструкций компилятора для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параллелизации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кода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Позволяет быстро ускорить код без освоения программирования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Для работы необходим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NVIDIA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OpenACC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Toolkit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работы необходимо оформить лицензию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GCC 7.0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частично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OpenACC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OpenACC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016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208912" cy="389188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thrust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предусмотрена взаимная совместимость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данных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API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Преобразование итератора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Thrust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в указатель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 C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Преобразование указателя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 C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итератор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Thrust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Итераторы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623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Итераторы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443841"/>
            <a:ext cx="5400600" cy="255454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raw_ptr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выделяем память по указателю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795E26"/>
                </a:solidFill>
                <a:latin typeface="Consolas"/>
              </a:rPr>
              <a:t>cudaMalloc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raw_ptr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n *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создаем итератор на основе указателя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dev_ptr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raw_ptr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используем итератор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</a:rPr>
              <a:t>thrust::fill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dev_ptr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dev_ptr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n,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50096" y="3998386"/>
            <a:ext cx="5454352" cy="230832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создаем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вектор на устройстве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device_vector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d_vec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(n);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получаем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указатель на память вектора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thrust::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raw_pointer_cast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d_vec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используем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указатель при вызове ядра </a:t>
            </a:r>
            <a:endParaRPr lang="ru-RU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my_kernel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&lt;&lt;&lt; n /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256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256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&gt;&gt;&gt;(n,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30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208912" cy="389188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thrust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существуют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fancy iterators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специальные итераторы в стиле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Boost.Iterator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constant_iterator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всегда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возвращает одно и то же значение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transform_iterator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позволяет объединять несколько преобразований (типа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transform_reduce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zip_iterator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позволяет объединять последовательности в кортеж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t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uple)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и передавать их в алгоритмы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thrust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Итераторы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thrust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580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OpenACC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545938014"/>
              </p:ext>
            </p:extLst>
          </p:nvPr>
        </p:nvGraphicFramePr>
        <p:xfrm>
          <a:off x="1043608" y="1397000"/>
          <a:ext cx="6576392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2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OpenACC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программирование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, а выражение параллелизма участков кода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Аналог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OpenMP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правило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параллелизуются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циклы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SAXPY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OpenACC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OpenACC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881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настоящий момент существует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множество специализированных библиотек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Основной принцип – не изобретать велосипед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вам нужно решить задачу – скорее всего ее уже решили до вас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правило библиотечная реализация отлажена, оптимизирована и протестирована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529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Некоторые библиотеки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CUBLAS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основные операции линейной алгебры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CUSPARSE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основные операции линейной алгебры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разреженных матриц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CUFFT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прямое и обратное быстрое ДПФ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CURAND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генерация псевдослучайных чисел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Thrust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аналог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STL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для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OpenACC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аналог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OpenMP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marL="393192" lvl="1" indent="0">
              <a:buNone/>
            </a:pP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16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Квадратные матрицы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×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n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Допустим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кратно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32</a:t>
            </a:r>
            <a:endParaRPr lang="en-US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Наивный алгоритм: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Аналог последовательного алгоритма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2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блоки (32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×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32)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2d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сетка блоков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Каждая нить вычисляет свой элемент матрицы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На каждый элемент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2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обращений к глобальной 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lvl="1"/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Перемножение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88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Разобьем вычисления на блоки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вычисления подматрицы C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΄ (32×32) необходимы полосы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΄ (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×32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B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΄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(32×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Перемножение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37" y="3140968"/>
            <a:ext cx="3292412" cy="311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разделяемой памяти ограничен – полосы могут не поместиться при больших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n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Разобьем полосы на подматрицы 32×32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C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΄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сумма произведений подматриц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Перемножение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0" y="3375238"/>
            <a:ext cx="3257550" cy="300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9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50997</TotalTime>
  <Words>705</Words>
  <Application>Microsoft Office PowerPoint</Application>
  <PresentationFormat>Экран (4:3)</PresentationFormat>
  <Paragraphs>174</Paragraphs>
  <Slides>23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Открытая</vt:lpstr>
      <vt:lpstr>OpenACC Библиотеки CUDA</vt:lpstr>
      <vt:lpstr>OpenACC</vt:lpstr>
      <vt:lpstr>OpenACC</vt:lpstr>
      <vt:lpstr>OpenACC</vt:lpstr>
      <vt:lpstr>Библиотеки CUDA</vt:lpstr>
      <vt:lpstr>Библиотеки CUDA</vt:lpstr>
      <vt:lpstr>Перемножение матриц</vt:lpstr>
      <vt:lpstr>Перемножение матриц</vt:lpstr>
      <vt:lpstr>Перемножение матриц</vt:lpstr>
      <vt:lpstr>Перемножение матриц</vt:lpstr>
      <vt:lpstr>Thrust</vt:lpstr>
      <vt:lpstr>Thrust</vt:lpstr>
      <vt:lpstr>Контейнеры thrust</vt:lpstr>
      <vt:lpstr>Контейнеры thrust</vt:lpstr>
      <vt:lpstr>Трансформации в thrust</vt:lpstr>
      <vt:lpstr>Трансформации в thrust</vt:lpstr>
      <vt:lpstr>Редукция в thrust</vt:lpstr>
      <vt:lpstr>Редукция в thrust</vt:lpstr>
      <vt:lpstr>Сортировка в thrust</vt:lpstr>
      <vt:lpstr>Итераторы thrust</vt:lpstr>
      <vt:lpstr>Итераторы thrust</vt:lpstr>
      <vt:lpstr>Итераторы thrust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565</cp:revision>
  <dcterms:created xsi:type="dcterms:W3CDTF">2016-04-21T14:31:18Z</dcterms:created>
  <dcterms:modified xsi:type="dcterms:W3CDTF">2017-11-13T12:07:28Z</dcterms:modified>
</cp:coreProperties>
</file>